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9" r:id="rId11"/>
    <p:sldId id="270" r:id="rId12"/>
    <p:sldId id="266" r:id="rId13"/>
    <p:sldId id="271" r:id="rId14"/>
    <p:sldId id="267" r:id="rId15"/>
    <p:sldId id="272" r:id="rId16"/>
    <p:sldId id="273" r:id="rId17"/>
    <p:sldId id="274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7287DD-8115-4DAF-AE31-B3050CB75E44}" v="15" dt="2024-05-03T14:33:53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6247" autoAdjust="0"/>
  </p:normalViewPr>
  <p:slideViewPr>
    <p:cSldViewPr>
      <p:cViewPr varScale="1">
        <p:scale>
          <a:sx n="99" d="100"/>
          <a:sy n="99" d="100"/>
        </p:scale>
        <p:origin x="34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122278771" sldId="27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384864889" sldId="27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045643089" sldId="27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340201131" sldId="27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608784813" sldId="27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612905087" sldId="28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310994929" sldId="28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4623218" sldId="28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4228293099" sldId="28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425260228" sldId="28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448899038" sldId="285"/>
        </pc:sldMkLst>
      </pc:sldChg>
    </pc:docChg>
  </pc:docChgLst>
  <pc:docChgLst>
    <pc:chgData name="Dr. Hyung Jae Chang" userId="886d5175-8769-4946-920e-866bf9151013" providerId="ADAL" clId="{E745C9A7-A969-4B7C-B5E4-40E2D3C65896}"/>
    <pc:docChg chg="undo custSel addSld delSld modSld">
      <pc:chgData name="Dr. Hyung Jae Chang" userId="886d5175-8769-4946-920e-866bf9151013" providerId="ADAL" clId="{E745C9A7-A969-4B7C-B5E4-40E2D3C65896}" dt="2024-02-07T14:38:01.881" v="519" actId="1076"/>
      <pc:docMkLst>
        <pc:docMk/>
      </pc:docMkLst>
      <pc:sldChg chg="modSp mod">
        <pc:chgData name="Dr. Hyung Jae Chang" userId="886d5175-8769-4946-920e-866bf9151013" providerId="ADAL" clId="{E745C9A7-A969-4B7C-B5E4-40E2D3C65896}" dt="2024-02-06T15:44:13.351" v="42" actId="20577"/>
        <pc:sldMkLst>
          <pc:docMk/>
          <pc:sldMk cId="0" sldId="256"/>
        </pc:sldMkLst>
        <pc:spChg chg="mod">
          <ac:chgData name="Dr. Hyung Jae Chang" userId="886d5175-8769-4946-920e-866bf9151013" providerId="ADAL" clId="{E745C9A7-A969-4B7C-B5E4-40E2D3C65896}" dt="2024-02-06T15:44:13.351" v="42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E745C9A7-A969-4B7C-B5E4-40E2D3C65896}" dt="2024-02-07T13:51:13.470" v="409" actId="1076"/>
        <pc:sldMkLst>
          <pc:docMk/>
          <pc:sldMk cId="0" sldId="258"/>
        </pc:sldMkLst>
        <pc:spChg chg="mod">
          <ac:chgData name="Dr. Hyung Jae Chang" userId="886d5175-8769-4946-920e-866bf9151013" providerId="ADAL" clId="{E745C9A7-A969-4B7C-B5E4-40E2D3C65896}" dt="2024-02-07T13:49:06.289" v="5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745C9A7-A969-4B7C-B5E4-40E2D3C65896}" dt="2024-02-07T13:50:54.998" v="405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745C9A7-A969-4B7C-B5E4-40E2D3C65896}" dt="2024-02-07T13:51:13.470" v="409" actId="1076"/>
          <ac:picMkLst>
            <pc:docMk/>
            <pc:sldMk cId="0" sldId="258"/>
            <ac:picMk id="3" creationId="{7597F8F8-5F28-8E91-4D92-B6338CCAC7C0}"/>
          </ac:picMkLst>
        </pc:picChg>
        <pc:picChg chg="del">
          <ac:chgData name="Dr. Hyung Jae Chang" userId="886d5175-8769-4946-920e-866bf9151013" providerId="ADAL" clId="{E745C9A7-A969-4B7C-B5E4-40E2D3C65896}" dt="2024-02-07T12:56:02.011" v="45" actId="478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E745C9A7-A969-4B7C-B5E4-40E2D3C65896}" dt="2024-02-07T12:56:01.322" v="44" actId="478"/>
          <ac:picMkLst>
            <pc:docMk/>
            <pc:sldMk cId="0" sldId="258"/>
            <ac:picMk id="8" creationId="{C9709416-E1AC-DC21-4CF6-D0717725A160}"/>
          </ac:picMkLst>
        </pc:picChg>
      </pc:sldChg>
    </pc:docChg>
  </pc:docChgLst>
  <pc:docChgLst>
    <pc:chgData name="Dr. Hyung Jae Chang" userId="886d5175-8769-4946-920e-866bf9151013" providerId="ADAL" clId="{A98C62CF-658F-43F9-A920-56D4271C7693}"/>
    <pc:docChg chg="undo custSel addSld delSld modSld">
      <pc:chgData name="Dr. Hyung Jae Chang" userId="886d5175-8769-4946-920e-866bf9151013" providerId="ADAL" clId="{A98C62CF-658F-43F9-A920-56D4271C7693}" dt="2024-02-12T06:57:25.254" v="2523" actId="1037"/>
      <pc:docMkLst>
        <pc:docMk/>
      </pc:docMkLst>
      <pc:sldChg chg="modSp mod">
        <pc:chgData name="Dr. Hyung Jae Chang" userId="886d5175-8769-4946-920e-866bf9151013" providerId="ADAL" clId="{A98C62CF-658F-43F9-A920-56D4271C7693}" dt="2024-02-08T16:25:07.210" v="49" actId="20577"/>
        <pc:sldMkLst>
          <pc:docMk/>
          <pc:sldMk cId="0" sldId="256"/>
        </pc:sldMkLst>
        <pc:spChg chg="mod">
          <ac:chgData name="Dr. Hyung Jae Chang" userId="886d5175-8769-4946-920e-866bf9151013" providerId="ADAL" clId="{A98C62CF-658F-43F9-A920-56D4271C7693}" dt="2024-02-08T16:25:07.210" v="49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A98C62CF-658F-43F9-A920-56D4271C7693}" dt="2024-02-12T05:55:48.600" v="359" actId="2711"/>
        <pc:sldMkLst>
          <pc:docMk/>
          <pc:sldMk cId="0" sldId="258"/>
        </pc:sldMkLst>
        <pc:spChg chg="mod">
          <ac:chgData name="Dr. Hyung Jae Chang" userId="886d5175-8769-4946-920e-866bf9151013" providerId="ADAL" clId="{A98C62CF-658F-43F9-A920-56D4271C7693}" dt="2024-02-12T05:52:10.804" v="6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A98C62CF-658F-43F9-A920-56D4271C7693}" dt="2024-02-12T05:55:48.600" v="359" actId="2711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A98C62CF-658F-43F9-A920-56D4271C7693}" dt="2024-02-12T05:54:13.803" v="295" actId="1076"/>
          <ac:picMkLst>
            <pc:docMk/>
            <pc:sldMk cId="0" sldId="258"/>
            <ac:picMk id="3" creationId="{AA34660C-4CC5-AB69-EF23-61EFA02EC08D}"/>
          </ac:picMkLst>
        </pc:picChg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</pc:docChg>
  </pc:docChgLst>
  <pc:docChgLst>
    <pc:chgData name="Dr. Hyung Jae Chang" userId="886d5175-8769-4946-920e-866bf9151013" providerId="ADAL" clId="{9C918711-C28F-4EF5-814A-AF28D3C85A7C}"/>
    <pc:docChg chg="modSld">
      <pc:chgData name="Dr. Hyung Jae Chang" userId="886d5175-8769-4946-920e-866bf9151013" providerId="ADAL" clId="{9C918711-C28F-4EF5-814A-AF28D3C85A7C}" dt="2024-05-01T15:53:08.755" v="67" actId="20577"/>
      <pc:docMkLst>
        <pc:docMk/>
      </pc:docMkLst>
      <pc:sldChg chg="modSp mod">
        <pc:chgData name="Dr. Hyung Jae Chang" userId="886d5175-8769-4946-920e-866bf9151013" providerId="ADAL" clId="{9C918711-C28F-4EF5-814A-AF28D3C85A7C}" dt="2024-04-27T12:23:46.084" v="35" actId="20577"/>
        <pc:sldMkLst>
          <pc:docMk/>
          <pc:sldMk cId="2960685101" sldId="262"/>
        </pc:sldMkLst>
        <pc:spChg chg="mod">
          <ac:chgData name="Dr. Hyung Jae Chang" userId="886d5175-8769-4946-920e-866bf9151013" providerId="ADAL" clId="{9C918711-C28F-4EF5-814A-AF28D3C85A7C}" dt="2024-04-27T12:23:46.084" v="35" actId="20577"/>
          <ac:spMkLst>
            <pc:docMk/>
            <pc:sldMk cId="2960685101" sldId="262"/>
            <ac:spMk id="9219" creationId="{3115EE88-4BE0-43AB-8669-FE02D8003312}"/>
          </ac:spMkLst>
        </pc:spChg>
      </pc:sldChg>
      <pc:sldChg chg="modSp">
        <pc:chgData name="Dr. Hyung Jae Chang" userId="886d5175-8769-4946-920e-866bf9151013" providerId="ADAL" clId="{9C918711-C28F-4EF5-814A-AF28D3C85A7C}" dt="2024-04-27T12:31:17.666" v="38" actId="20577"/>
        <pc:sldMkLst>
          <pc:docMk/>
          <pc:sldMk cId="2410069105" sldId="264"/>
        </pc:sldMkLst>
        <pc:spChg chg="mod">
          <ac:chgData name="Dr. Hyung Jae Chang" userId="886d5175-8769-4946-920e-866bf9151013" providerId="ADAL" clId="{9C918711-C28F-4EF5-814A-AF28D3C85A7C}" dt="2024-04-27T12:31:17.666" v="38" actId="20577"/>
          <ac:spMkLst>
            <pc:docMk/>
            <pc:sldMk cId="2410069105" sldId="264"/>
            <ac:spMk id="9219" creationId="{008E1057-6D4D-696C-56E7-2D67AB9E5DF1}"/>
          </ac:spMkLst>
        </pc:spChg>
      </pc:sldChg>
      <pc:sldChg chg="modSp mod">
        <pc:chgData name="Dr. Hyung Jae Chang" userId="886d5175-8769-4946-920e-866bf9151013" providerId="ADAL" clId="{9C918711-C28F-4EF5-814A-AF28D3C85A7C}" dt="2024-04-27T12:44:52.427" v="61" actId="1035"/>
        <pc:sldMkLst>
          <pc:docMk/>
          <pc:sldMk cId="3411958900" sldId="265"/>
        </pc:sldMkLst>
        <pc:spChg chg="mod">
          <ac:chgData name="Dr. Hyung Jae Chang" userId="886d5175-8769-4946-920e-866bf9151013" providerId="ADAL" clId="{9C918711-C28F-4EF5-814A-AF28D3C85A7C}" dt="2024-04-27T12:37:52.574" v="40" actId="1035"/>
          <ac:spMkLst>
            <pc:docMk/>
            <pc:sldMk cId="3411958900" sldId="265"/>
            <ac:spMk id="9219" creationId="{A440E366-4F78-3E4E-1996-A23B950A6BE5}"/>
          </ac:spMkLst>
        </pc:spChg>
        <pc:picChg chg="mod">
          <ac:chgData name="Dr. Hyung Jae Chang" userId="886d5175-8769-4946-920e-866bf9151013" providerId="ADAL" clId="{9C918711-C28F-4EF5-814A-AF28D3C85A7C}" dt="2024-04-27T12:44:52.427" v="61" actId="1035"/>
          <ac:picMkLst>
            <pc:docMk/>
            <pc:sldMk cId="3411958900" sldId="265"/>
            <ac:picMk id="3" creationId="{3AE550EF-C850-B12A-3492-14261B1092F5}"/>
          </ac:picMkLst>
        </pc:picChg>
        <pc:picChg chg="mod">
          <ac:chgData name="Dr. Hyung Jae Chang" userId="886d5175-8769-4946-920e-866bf9151013" providerId="ADAL" clId="{9C918711-C28F-4EF5-814A-AF28D3C85A7C}" dt="2024-04-27T12:44:52.427" v="61" actId="1035"/>
          <ac:picMkLst>
            <pc:docMk/>
            <pc:sldMk cId="3411958900" sldId="265"/>
            <ac:picMk id="6" creationId="{77276CA2-4562-C762-AE93-DDBEB40D00B1}"/>
          </ac:picMkLst>
        </pc:picChg>
      </pc:sldChg>
      <pc:sldChg chg="modSp">
        <pc:chgData name="Dr. Hyung Jae Chang" userId="886d5175-8769-4946-920e-866bf9151013" providerId="ADAL" clId="{9C918711-C28F-4EF5-814A-AF28D3C85A7C}" dt="2024-05-01T06:55:17.683" v="63" actId="20577"/>
        <pc:sldMkLst>
          <pc:docMk/>
          <pc:sldMk cId="3912585204" sldId="269"/>
        </pc:sldMkLst>
        <pc:spChg chg="mod">
          <ac:chgData name="Dr. Hyung Jae Chang" userId="886d5175-8769-4946-920e-866bf9151013" providerId="ADAL" clId="{9C918711-C28F-4EF5-814A-AF28D3C85A7C}" dt="2024-05-01T06:55:17.683" v="63" actId="20577"/>
          <ac:spMkLst>
            <pc:docMk/>
            <pc:sldMk cId="3912585204" sldId="269"/>
            <ac:spMk id="10" creationId="{AD23ADFB-4ADF-ADFE-50D3-122014D88DC0}"/>
          </ac:spMkLst>
        </pc:spChg>
      </pc:sldChg>
      <pc:sldChg chg="modSp">
        <pc:chgData name="Dr. Hyung Jae Chang" userId="886d5175-8769-4946-920e-866bf9151013" providerId="ADAL" clId="{9C918711-C28F-4EF5-814A-AF28D3C85A7C}" dt="2024-05-01T15:53:08.755" v="67" actId="20577"/>
        <pc:sldMkLst>
          <pc:docMk/>
          <pc:sldMk cId="2174600454" sldId="271"/>
        </pc:sldMkLst>
        <pc:spChg chg="mod">
          <ac:chgData name="Dr. Hyung Jae Chang" userId="886d5175-8769-4946-920e-866bf9151013" providerId="ADAL" clId="{9C918711-C28F-4EF5-814A-AF28D3C85A7C}" dt="2024-05-01T15:53:08.755" v="67" actId="20577"/>
          <ac:spMkLst>
            <pc:docMk/>
            <pc:sldMk cId="2174600454" sldId="271"/>
            <ac:spMk id="9219" creationId="{4C743374-BA77-19BD-FCFE-AE5A0DE96FBE}"/>
          </ac:spMkLst>
        </pc:spChg>
      </pc:sldChg>
    </pc:docChg>
  </pc:docChgLst>
  <pc:docChgLst>
    <pc:chgData name="Dr. Hyung Jae Chang" userId="886d5175-8769-4946-920e-866bf9151013" providerId="ADAL" clId="{697287DD-8115-4DAF-AE31-B3050CB75E44}"/>
    <pc:docChg chg="modSld">
      <pc:chgData name="Dr. Hyung Jae Chang" userId="886d5175-8769-4946-920e-866bf9151013" providerId="ADAL" clId="{697287DD-8115-4DAF-AE31-B3050CB75E44}" dt="2024-05-03T14:33:55.710" v="14" actId="1076"/>
      <pc:docMkLst>
        <pc:docMk/>
      </pc:docMkLst>
      <pc:sldChg chg="modSp mod">
        <pc:chgData name="Dr. Hyung Jae Chang" userId="886d5175-8769-4946-920e-866bf9151013" providerId="ADAL" clId="{697287DD-8115-4DAF-AE31-B3050CB75E44}" dt="2024-05-03T13:56:10.712" v="0" actId="1076"/>
        <pc:sldMkLst>
          <pc:docMk/>
          <pc:sldMk cId="0" sldId="258"/>
        </pc:sldMkLst>
        <pc:picChg chg="mod">
          <ac:chgData name="Dr. Hyung Jae Chang" userId="886d5175-8769-4946-920e-866bf9151013" providerId="ADAL" clId="{697287DD-8115-4DAF-AE31-B3050CB75E44}" dt="2024-05-03T13:56:10.712" v="0" actId="1076"/>
          <ac:picMkLst>
            <pc:docMk/>
            <pc:sldMk cId="0" sldId="258"/>
            <ac:picMk id="2" creationId="{20B2B9D8-C9A6-C89D-E854-E18E7D3402D9}"/>
          </ac:picMkLst>
        </pc:picChg>
      </pc:sldChg>
      <pc:sldChg chg="modSp mod">
        <pc:chgData name="Dr. Hyung Jae Chang" userId="886d5175-8769-4946-920e-866bf9151013" providerId="ADAL" clId="{697287DD-8115-4DAF-AE31-B3050CB75E44}" dt="2024-05-03T13:57:36.459" v="1" actId="1076"/>
        <pc:sldMkLst>
          <pc:docMk/>
          <pc:sldMk cId="256313804" sldId="259"/>
        </pc:sldMkLst>
        <pc:picChg chg="mod">
          <ac:chgData name="Dr. Hyung Jae Chang" userId="886d5175-8769-4946-920e-866bf9151013" providerId="ADAL" clId="{697287DD-8115-4DAF-AE31-B3050CB75E44}" dt="2024-05-03T13:57:36.459" v="1" actId="1076"/>
          <ac:picMkLst>
            <pc:docMk/>
            <pc:sldMk cId="256313804" sldId="259"/>
            <ac:picMk id="2" creationId="{C990F196-F65B-9957-730C-3DBEBD8649E5}"/>
          </ac:picMkLst>
        </pc:picChg>
      </pc:sldChg>
      <pc:sldChg chg="modSp mod">
        <pc:chgData name="Dr. Hyung Jae Chang" userId="886d5175-8769-4946-920e-866bf9151013" providerId="ADAL" clId="{697287DD-8115-4DAF-AE31-B3050CB75E44}" dt="2024-05-03T13:58:54.223" v="2" actId="1076"/>
        <pc:sldMkLst>
          <pc:docMk/>
          <pc:sldMk cId="2370888152" sldId="260"/>
        </pc:sldMkLst>
        <pc:picChg chg="mod">
          <ac:chgData name="Dr. Hyung Jae Chang" userId="886d5175-8769-4946-920e-866bf9151013" providerId="ADAL" clId="{697287DD-8115-4DAF-AE31-B3050CB75E44}" dt="2024-05-03T13:58:54.223" v="2" actId="1076"/>
          <ac:picMkLst>
            <pc:docMk/>
            <pc:sldMk cId="2370888152" sldId="260"/>
            <ac:picMk id="2" creationId="{9009108C-B4D3-76A7-E11B-E06AAAB701F6}"/>
          </ac:picMkLst>
        </pc:picChg>
      </pc:sldChg>
      <pc:sldChg chg="modSp mod">
        <pc:chgData name="Dr. Hyung Jae Chang" userId="886d5175-8769-4946-920e-866bf9151013" providerId="ADAL" clId="{697287DD-8115-4DAF-AE31-B3050CB75E44}" dt="2024-05-03T14:01:29.591" v="3" actId="1076"/>
        <pc:sldMkLst>
          <pc:docMk/>
          <pc:sldMk cId="1205937463" sldId="261"/>
        </pc:sldMkLst>
        <pc:picChg chg="mod">
          <ac:chgData name="Dr. Hyung Jae Chang" userId="886d5175-8769-4946-920e-866bf9151013" providerId="ADAL" clId="{697287DD-8115-4DAF-AE31-B3050CB75E44}" dt="2024-05-03T14:01:29.591" v="3" actId="1076"/>
          <ac:picMkLst>
            <pc:docMk/>
            <pc:sldMk cId="1205937463" sldId="261"/>
            <ac:picMk id="2" creationId="{EB529C52-09BB-466B-3B40-4FA0F345F3A3}"/>
          </ac:picMkLst>
        </pc:picChg>
      </pc:sldChg>
      <pc:sldChg chg="modSp mod">
        <pc:chgData name="Dr. Hyung Jae Chang" userId="886d5175-8769-4946-920e-866bf9151013" providerId="ADAL" clId="{697287DD-8115-4DAF-AE31-B3050CB75E44}" dt="2024-05-03T14:02:44.485" v="4" actId="1076"/>
        <pc:sldMkLst>
          <pc:docMk/>
          <pc:sldMk cId="2960685101" sldId="262"/>
        </pc:sldMkLst>
        <pc:picChg chg="mod">
          <ac:chgData name="Dr. Hyung Jae Chang" userId="886d5175-8769-4946-920e-866bf9151013" providerId="ADAL" clId="{697287DD-8115-4DAF-AE31-B3050CB75E44}" dt="2024-05-03T14:02:44.485" v="4" actId="1076"/>
          <ac:picMkLst>
            <pc:docMk/>
            <pc:sldMk cId="2960685101" sldId="262"/>
            <ac:picMk id="2" creationId="{D67DC700-15FD-F325-9A9A-AD1E48472939}"/>
          </ac:picMkLst>
        </pc:picChg>
      </pc:sldChg>
      <pc:sldChg chg="modSp mod">
        <pc:chgData name="Dr. Hyung Jae Chang" userId="886d5175-8769-4946-920e-866bf9151013" providerId="ADAL" clId="{697287DD-8115-4DAF-AE31-B3050CB75E44}" dt="2024-05-03T14:04:07.434" v="5" actId="1076"/>
        <pc:sldMkLst>
          <pc:docMk/>
          <pc:sldMk cId="799596310" sldId="263"/>
        </pc:sldMkLst>
        <pc:picChg chg="mod">
          <ac:chgData name="Dr. Hyung Jae Chang" userId="886d5175-8769-4946-920e-866bf9151013" providerId="ADAL" clId="{697287DD-8115-4DAF-AE31-B3050CB75E44}" dt="2024-05-03T14:04:07.434" v="5" actId="1076"/>
          <ac:picMkLst>
            <pc:docMk/>
            <pc:sldMk cId="799596310" sldId="263"/>
            <ac:picMk id="2" creationId="{D0C62EAC-98AA-F598-085C-EAFC9884B00C}"/>
          </ac:picMkLst>
        </pc:picChg>
      </pc:sldChg>
      <pc:sldChg chg="modSp mod">
        <pc:chgData name="Dr. Hyung Jae Chang" userId="886d5175-8769-4946-920e-866bf9151013" providerId="ADAL" clId="{697287DD-8115-4DAF-AE31-B3050CB75E44}" dt="2024-05-03T14:14:57.179" v="6" actId="1076"/>
        <pc:sldMkLst>
          <pc:docMk/>
          <pc:sldMk cId="2410069105" sldId="264"/>
        </pc:sldMkLst>
        <pc:picChg chg="mod">
          <ac:chgData name="Dr. Hyung Jae Chang" userId="886d5175-8769-4946-920e-866bf9151013" providerId="ADAL" clId="{697287DD-8115-4DAF-AE31-B3050CB75E44}" dt="2024-05-03T14:14:57.179" v="6" actId="1076"/>
          <ac:picMkLst>
            <pc:docMk/>
            <pc:sldMk cId="2410069105" sldId="264"/>
            <ac:picMk id="2" creationId="{40C5143A-483C-7EA5-1F32-96D251CC970A}"/>
          </ac:picMkLst>
        </pc:picChg>
      </pc:sldChg>
      <pc:sldChg chg="modSp mod">
        <pc:chgData name="Dr. Hyung Jae Chang" userId="886d5175-8769-4946-920e-866bf9151013" providerId="ADAL" clId="{697287DD-8115-4DAF-AE31-B3050CB75E44}" dt="2024-05-03T14:16:18.858" v="7" actId="1076"/>
        <pc:sldMkLst>
          <pc:docMk/>
          <pc:sldMk cId="3411958900" sldId="265"/>
        </pc:sldMkLst>
        <pc:picChg chg="mod">
          <ac:chgData name="Dr. Hyung Jae Chang" userId="886d5175-8769-4946-920e-866bf9151013" providerId="ADAL" clId="{697287DD-8115-4DAF-AE31-B3050CB75E44}" dt="2024-05-03T14:16:18.858" v="7" actId="1076"/>
          <ac:picMkLst>
            <pc:docMk/>
            <pc:sldMk cId="3411958900" sldId="265"/>
            <ac:picMk id="2" creationId="{E5E83F2E-357E-F871-9CBF-A34A09025DFC}"/>
          </ac:picMkLst>
        </pc:picChg>
      </pc:sldChg>
      <pc:sldChg chg="modSp mod">
        <pc:chgData name="Dr. Hyung Jae Chang" userId="886d5175-8769-4946-920e-866bf9151013" providerId="ADAL" clId="{697287DD-8115-4DAF-AE31-B3050CB75E44}" dt="2024-05-03T14:21:53.017" v="9" actId="1076"/>
        <pc:sldMkLst>
          <pc:docMk/>
          <pc:sldMk cId="3132064781" sldId="266"/>
        </pc:sldMkLst>
        <pc:picChg chg="mod">
          <ac:chgData name="Dr. Hyung Jae Chang" userId="886d5175-8769-4946-920e-866bf9151013" providerId="ADAL" clId="{697287DD-8115-4DAF-AE31-B3050CB75E44}" dt="2024-05-03T14:21:53.017" v="9" actId="1076"/>
          <ac:picMkLst>
            <pc:docMk/>
            <pc:sldMk cId="3132064781" sldId="266"/>
            <ac:picMk id="3" creationId="{D6196B87-C97A-7319-F948-C2B9D44F55A0}"/>
          </ac:picMkLst>
        </pc:picChg>
      </pc:sldChg>
      <pc:sldChg chg="modSp mod">
        <pc:chgData name="Dr. Hyung Jae Chang" userId="886d5175-8769-4946-920e-866bf9151013" providerId="ADAL" clId="{697287DD-8115-4DAF-AE31-B3050CB75E44}" dt="2024-05-03T14:26:54.848" v="11" actId="1076"/>
        <pc:sldMkLst>
          <pc:docMk/>
          <pc:sldMk cId="1571943192" sldId="267"/>
        </pc:sldMkLst>
        <pc:picChg chg="mod">
          <ac:chgData name="Dr. Hyung Jae Chang" userId="886d5175-8769-4946-920e-866bf9151013" providerId="ADAL" clId="{697287DD-8115-4DAF-AE31-B3050CB75E44}" dt="2024-05-03T14:26:54.848" v="11" actId="1076"/>
          <ac:picMkLst>
            <pc:docMk/>
            <pc:sldMk cId="1571943192" sldId="267"/>
            <ac:picMk id="2" creationId="{C932EE01-C302-43F0-5B10-8B0CE9A1A64A}"/>
          </ac:picMkLst>
        </pc:picChg>
      </pc:sldChg>
      <pc:sldChg chg="modSp mod">
        <pc:chgData name="Dr. Hyung Jae Chang" userId="886d5175-8769-4946-920e-866bf9151013" providerId="ADAL" clId="{697287DD-8115-4DAF-AE31-B3050CB75E44}" dt="2024-05-03T14:19:27.647" v="8" actId="1076"/>
        <pc:sldMkLst>
          <pc:docMk/>
          <pc:sldMk cId="3912585204" sldId="269"/>
        </pc:sldMkLst>
        <pc:picChg chg="mod">
          <ac:chgData name="Dr. Hyung Jae Chang" userId="886d5175-8769-4946-920e-866bf9151013" providerId="ADAL" clId="{697287DD-8115-4DAF-AE31-B3050CB75E44}" dt="2024-05-03T14:19:27.647" v="8" actId="1076"/>
          <ac:picMkLst>
            <pc:docMk/>
            <pc:sldMk cId="3912585204" sldId="269"/>
            <ac:picMk id="2" creationId="{01857291-3AF9-F949-7184-A92FE45FF0A9}"/>
          </ac:picMkLst>
        </pc:picChg>
      </pc:sldChg>
      <pc:sldChg chg="modSp mod">
        <pc:chgData name="Dr. Hyung Jae Chang" userId="886d5175-8769-4946-920e-866bf9151013" providerId="ADAL" clId="{697287DD-8115-4DAF-AE31-B3050CB75E44}" dt="2024-05-03T14:24:42.843" v="10" actId="1076"/>
        <pc:sldMkLst>
          <pc:docMk/>
          <pc:sldMk cId="2174600454" sldId="271"/>
        </pc:sldMkLst>
        <pc:picChg chg="mod">
          <ac:chgData name="Dr. Hyung Jae Chang" userId="886d5175-8769-4946-920e-866bf9151013" providerId="ADAL" clId="{697287DD-8115-4DAF-AE31-B3050CB75E44}" dt="2024-05-03T14:24:42.843" v="10" actId="1076"/>
          <ac:picMkLst>
            <pc:docMk/>
            <pc:sldMk cId="2174600454" sldId="271"/>
            <ac:picMk id="2" creationId="{E18F50D3-C7F8-AFC7-9410-3A63B5AB061F}"/>
          </ac:picMkLst>
        </pc:picChg>
      </pc:sldChg>
      <pc:sldChg chg="modSp mod">
        <pc:chgData name="Dr. Hyung Jae Chang" userId="886d5175-8769-4946-920e-866bf9151013" providerId="ADAL" clId="{697287DD-8115-4DAF-AE31-B3050CB75E44}" dt="2024-05-03T14:32:34.630" v="12" actId="1076"/>
        <pc:sldMkLst>
          <pc:docMk/>
          <pc:sldMk cId="3588496835" sldId="272"/>
        </pc:sldMkLst>
        <pc:picChg chg="mod">
          <ac:chgData name="Dr. Hyung Jae Chang" userId="886d5175-8769-4946-920e-866bf9151013" providerId="ADAL" clId="{697287DD-8115-4DAF-AE31-B3050CB75E44}" dt="2024-05-03T14:32:34.630" v="12" actId="1076"/>
          <ac:picMkLst>
            <pc:docMk/>
            <pc:sldMk cId="3588496835" sldId="272"/>
            <ac:picMk id="3" creationId="{81CF83F1-8361-66F2-85AB-98DE51444DCE}"/>
          </ac:picMkLst>
        </pc:picChg>
      </pc:sldChg>
      <pc:sldChg chg="modSp mod">
        <pc:chgData name="Dr. Hyung Jae Chang" userId="886d5175-8769-4946-920e-866bf9151013" providerId="ADAL" clId="{697287DD-8115-4DAF-AE31-B3050CB75E44}" dt="2024-05-03T14:33:17.512" v="13" actId="1076"/>
        <pc:sldMkLst>
          <pc:docMk/>
          <pc:sldMk cId="3181979497" sldId="273"/>
        </pc:sldMkLst>
        <pc:picChg chg="mod">
          <ac:chgData name="Dr. Hyung Jae Chang" userId="886d5175-8769-4946-920e-866bf9151013" providerId="ADAL" clId="{697287DD-8115-4DAF-AE31-B3050CB75E44}" dt="2024-05-03T14:33:17.512" v="13" actId="1076"/>
          <ac:picMkLst>
            <pc:docMk/>
            <pc:sldMk cId="3181979497" sldId="273"/>
            <ac:picMk id="2" creationId="{FCA0BF1F-F1E2-0F2C-DDBC-A46D36EE2DB2}"/>
          </ac:picMkLst>
        </pc:picChg>
      </pc:sldChg>
      <pc:sldChg chg="modSp mod">
        <pc:chgData name="Dr. Hyung Jae Chang" userId="886d5175-8769-4946-920e-866bf9151013" providerId="ADAL" clId="{697287DD-8115-4DAF-AE31-B3050CB75E44}" dt="2024-05-03T14:33:55.710" v="14" actId="1076"/>
        <pc:sldMkLst>
          <pc:docMk/>
          <pc:sldMk cId="1546528720" sldId="274"/>
        </pc:sldMkLst>
        <pc:picChg chg="mod">
          <ac:chgData name="Dr. Hyung Jae Chang" userId="886d5175-8769-4946-920e-866bf9151013" providerId="ADAL" clId="{697287DD-8115-4DAF-AE31-B3050CB75E44}" dt="2024-05-03T14:33:55.710" v="14" actId="1076"/>
          <ac:picMkLst>
            <pc:docMk/>
            <pc:sldMk cId="1546528720" sldId="274"/>
            <ac:picMk id="2" creationId="{A7CDA199-CE7C-D6C2-41C6-2886EE29DFAA}"/>
          </ac:picMkLst>
        </pc:picChg>
      </pc:sldChg>
    </pc:docChg>
  </pc:docChgLst>
  <pc:docChgLst>
    <pc:chgData name="Dr. Hyung Jae Chang" userId="886d5175-8769-4946-920e-866bf9151013" providerId="ADAL" clId="{590BAB7B-B848-4A8A-AD51-CEC1C288BA7F}"/>
    <pc:docChg chg="undo custSel addSld delSld modSld">
      <pc:chgData name="Dr. Hyung Jae Chang" userId="886d5175-8769-4946-920e-866bf9151013" providerId="ADAL" clId="{590BAB7B-B848-4A8A-AD51-CEC1C288BA7F}" dt="2024-02-12T08:36:37.289" v="871" actId="47"/>
      <pc:docMkLst>
        <pc:docMk/>
      </pc:docMkLst>
      <pc:sldChg chg="modSp mod">
        <pc:chgData name="Dr. Hyung Jae Chang" userId="886d5175-8769-4946-920e-866bf9151013" providerId="ADAL" clId="{590BAB7B-B848-4A8A-AD51-CEC1C288BA7F}" dt="2024-02-12T07:22:03.638" v="51" actId="20577"/>
        <pc:sldMkLst>
          <pc:docMk/>
          <pc:sldMk cId="0" sldId="256"/>
        </pc:sldMkLst>
        <pc:spChg chg="mod">
          <ac:chgData name="Dr. Hyung Jae Chang" userId="886d5175-8769-4946-920e-866bf9151013" providerId="ADAL" clId="{590BAB7B-B848-4A8A-AD51-CEC1C288BA7F}" dt="2024-02-12T07:22:03.638" v="51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590BAB7B-B848-4A8A-AD51-CEC1C288BA7F}" dt="2024-02-12T08:05:21.147" v="224" actId="22"/>
        <pc:sldMkLst>
          <pc:docMk/>
          <pc:sldMk cId="0" sldId="258"/>
        </pc:sldMkLst>
        <pc:spChg chg="add mod">
          <ac:chgData name="Dr. Hyung Jae Chang" userId="886d5175-8769-4946-920e-866bf9151013" providerId="ADAL" clId="{590BAB7B-B848-4A8A-AD51-CEC1C288BA7F}" dt="2024-02-12T08:01:42.019" v="213" actId="1076"/>
          <ac:spMkLst>
            <pc:docMk/>
            <pc:sldMk cId="0" sldId="258"/>
            <ac:spMk id="8" creationId="{6FEA2B94-7288-964C-39F1-C226FB469B15}"/>
          </ac:spMkLst>
        </pc:spChg>
        <pc:spChg chg="add mod">
          <ac:chgData name="Dr. Hyung Jae Chang" userId="886d5175-8769-4946-920e-866bf9151013" providerId="ADAL" clId="{590BAB7B-B848-4A8A-AD51-CEC1C288BA7F}" dt="2024-02-12T08:02:17.249" v="219" actId="1076"/>
          <ac:spMkLst>
            <pc:docMk/>
            <pc:sldMk cId="0" sldId="258"/>
            <ac:spMk id="9" creationId="{5A71389B-1F38-5EC7-9038-B0F3D604994A}"/>
          </ac:spMkLst>
        </pc:spChg>
        <pc:spChg chg="add mod">
          <ac:chgData name="Dr. Hyung Jae Chang" userId="886d5175-8769-4946-920e-866bf9151013" providerId="ADAL" clId="{590BAB7B-B848-4A8A-AD51-CEC1C288BA7F}" dt="2024-02-12T08:02:33.054" v="222" actId="208"/>
          <ac:spMkLst>
            <pc:docMk/>
            <pc:sldMk cId="0" sldId="258"/>
            <ac:spMk id="10" creationId="{AC753C18-349D-4868-07A6-36502824BFCE}"/>
          </ac:spMkLst>
        </pc:spChg>
        <pc:spChg chg="mod">
          <ac:chgData name="Dr. Hyung Jae Chang" userId="886d5175-8769-4946-920e-866bf9151013" providerId="ADAL" clId="{590BAB7B-B848-4A8A-AD51-CEC1C288BA7F}" dt="2024-02-12T07:30:41.091" v="6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590BAB7B-B848-4A8A-AD51-CEC1C288BA7F}" dt="2024-02-12T07:43:24.768" v="126" actId="20577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590BAB7B-B848-4A8A-AD51-CEC1C288BA7F}" dt="2024-02-12T07:25:24.487" v="53" actId="478"/>
          <ac:picMkLst>
            <pc:docMk/>
            <pc:sldMk cId="0" sldId="258"/>
            <ac:picMk id="3" creationId="{AA34660C-4CC5-AB69-EF23-61EFA02EC08D}"/>
          </ac:picMkLst>
        </pc:picChg>
        <pc:picChg chg="add mod">
          <ac:chgData name="Dr. Hyung Jae Chang" userId="886d5175-8769-4946-920e-866bf9151013" providerId="ADAL" clId="{590BAB7B-B848-4A8A-AD51-CEC1C288BA7F}" dt="2024-02-12T08:00:53.436" v="132" actId="1076"/>
          <ac:picMkLst>
            <pc:docMk/>
            <pc:sldMk cId="0" sldId="258"/>
            <ac:picMk id="4" creationId="{D5FF85DE-81E6-EE46-14E3-89A0EB0F1F13}"/>
          </ac:picMkLst>
        </pc:picChg>
        <pc:picChg chg="add mod">
          <ac:chgData name="Dr. Hyung Jae Chang" userId="886d5175-8769-4946-920e-866bf9151013" providerId="ADAL" clId="{590BAB7B-B848-4A8A-AD51-CEC1C288BA7F}" dt="2024-02-12T08:00:52.090" v="131" actId="1076"/>
          <ac:picMkLst>
            <pc:docMk/>
            <pc:sldMk cId="0" sldId="258"/>
            <ac:picMk id="7" creationId="{1B0EBBCB-444F-00C2-CDA4-8C146626B7DF}"/>
          </ac:picMkLst>
        </pc:picChg>
        <pc:picChg chg="add del">
          <ac:chgData name="Dr. Hyung Jae Chang" userId="886d5175-8769-4946-920e-866bf9151013" providerId="ADAL" clId="{590BAB7B-B848-4A8A-AD51-CEC1C288BA7F}" dt="2024-02-12T08:05:21.147" v="224" actId="22"/>
          <ac:picMkLst>
            <pc:docMk/>
            <pc:sldMk cId="0" sldId="258"/>
            <ac:picMk id="12" creationId="{711FB650-820C-400A-9B58-11ABCD4B30FC}"/>
          </ac:picMkLst>
        </pc:picChg>
      </pc:sldChg>
    </pc:docChg>
  </pc:docChgLst>
  <pc:docChgLst>
    <pc:chgData name="Dr. Hyung Jae Chang" userId="886d5175-8769-4946-920e-866bf9151013" providerId="ADAL" clId="{744757D5-D175-4F30-A602-B44DD0003CB3}"/>
    <pc:docChg chg="modSld">
      <pc:chgData name="Dr. Hyung Jae Chang" userId="886d5175-8769-4946-920e-866bf9151013" providerId="ADAL" clId="{744757D5-D175-4F30-A602-B44DD0003CB3}" dt="2024-03-08T08:04:35.896" v="160" actId="1035"/>
      <pc:docMkLst>
        <pc:docMk/>
      </pc:docMkLst>
      <pc:sldChg chg="modSp mod">
        <pc:chgData name="Dr. Hyung Jae Chang" userId="886d5175-8769-4946-920e-866bf9151013" providerId="ADAL" clId="{744757D5-D175-4F30-A602-B44DD0003CB3}" dt="2024-03-08T07:09:18.487" v="99" actId="6549"/>
        <pc:sldMkLst>
          <pc:docMk/>
          <pc:sldMk cId="2960685101" sldId="262"/>
        </pc:sldMkLst>
        <pc:spChg chg="mod">
          <ac:chgData name="Dr. Hyung Jae Chang" userId="886d5175-8769-4946-920e-866bf9151013" providerId="ADAL" clId="{744757D5-D175-4F30-A602-B44DD0003CB3}" dt="2024-03-08T07:09:18.487" v="99" actId="6549"/>
          <ac:spMkLst>
            <pc:docMk/>
            <pc:sldMk cId="2960685101" sldId="262"/>
            <ac:spMk id="9219" creationId="{3115EE88-4BE0-43AB-8669-FE02D8003312}"/>
          </ac:spMkLst>
        </pc:spChg>
      </pc:sldChg>
      <pc:sldChg chg="modSp">
        <pc:chgData name="Dr. Hyung Jae Chang" userId="886d5175-8769-4946-920e-866bf9151013" providerId="ADAL" clId="{744757D5-D175-4F30-A602-B44DD0003CB3}" dt="2024-03-08T07:27:01.313" v="144" actId="20577"/>
        <pc:sldMkLst>
          <pc:docMk/>
          <pc:sldMk cId="2410069105" sldId="264"/>
        </pc:sldMkLst>
        <pc:spChg chg="mod">
          <ac:chgData name="Dr. Hyung Jae Chang" userId="886d5175-8769-4946-920e-866bf9151013" providerId="ADAL" clId="{744757D5-D175-4F30-A602-B44DD0003CB3}" dt="2024-03-08T07:27:01.313" v="144" actId="20577"/>
          <ac:spMkLst>
            <pc:docMk/>
            <pc:sldMk cId="2410069105" sldId="264"/>
            <ac:spMk id="9219" creationId="{008E1057-6D4D-696C-56E7-2D67AB9E5DF1}"/>
          </ac:spMkLst>
        </pc:spChg>
      </pc:sldChg>
      <pc:sldChg chg="modSp mod">
        <pc:chgData name="Dr. Hyung Jae Chang" userId="886d5175-8769-4946-920e-866bf9151013" providerId="ADAL" clId="{744757D5-D175-4F30-A602-B44DD0003CB3}" dt="2024-03-08T08:04:35.896" v="160" actId="1035"/>
        <pc:sldMkLst>
          <pc:docMk/>
          <pc:sldMk cId="1571943192" sldId="267"/>
        </pc:sldMkLst>
        <pc:spChg chg="mod">
          <ac:chgData name="Dr. Hyung Jae Chang" userId="886d5175-8769-4946-920e-866bf9151013" providerId="ADAL" clId="{744757D5-D175-4F30-A602-B44DD0003CB3}" dt="2024-03-08T08:04:35.896" v="160" actId="1035"/>
          <ac:spMkLst>
            <pc:docMk/>
            <pc:sldMk cId="1571943192" sldId="267"/>
            <ac:spMk id="9219" creationId="{4B36CF64-F45F-2FFA-F08D-DA4F3AC75C8B}"/>
          </ac:spMkLst>
        </pc:spChg>
        <pc:picChg chg="mod">
          <ac:chgData name="Dr. Hyung Jae Chang" userId="886d5175-8769-4946-920e-866bf9151013" providerId="ADAL" clId="{744757D5-D175-4F30-A602-B44DD0003CB3}" dt="2024-03-08T08:04:35.896" v="160" actId="1035"/>
          <ac:picMkLst>
            <pc:docMk/>
            <pc:sldMk cId="1571943192" sldId="267"/>
            <ac:picMk id="3" creationId="{8017825B-5899-5D3F-BB9B-159D9A0A4405}"/>
          </ac:picMkLst>
        </pc:picChg>
      </pc:sldChg>
      <pc:sldChg chg="modSp mod">
        <pc:chgData name="Dr. Hyung Jae Chang" userId="886d5175-8769-4946-920e-866bf9151013" providerId="ADAL" clId="{744757D5-D175-4F30-A602-B44DD0003CB3}" dt="2024-03-08T07:43:48.654" v="151" actId="1076"/>
        <pc:sldMkLst>
          <pc:docMk/>
          <pc:sldMk cId="3912585204" sldId="269"/>
        </pc:sldMkLst>
        <pc:picChg chg="mod">
          <ac:chgData name="Dr. Hyung Jae Chang" userId="886d5175-8769-4946-920e-866bf9151013" providerId="ADAL" clId="{744757D5-D175-4F30-A602-B44DD0003CB3}" dt="2024-03-08T07:42:32.667" v="146" actId="1076"/>
          <ac:picMkLst>
            <pc:docMk/>
            <pc:sldMk cId="3912585204" sldId="269"/>
            <ac:picMk id="7" creationId="{220E154D-22DE-7BD5-BDC1-E7CAA1A27C65}"/>
          </ac:picMkLst>
        </pc:picChg>
        <pc:picChg chg="mod">
          <ac:chgData name="Dr. Hyung Jae Chang" userId="886d5175-8769-4946-920e-866bf9151013" providerId="ADAL" clId="{744757D5-D175-4F30-A602-B44DD0003CB3}" dt="2024-03-08T07:43:48.654" v="151" actId="1076"/>
          <ac:picMkLst>
            <pc:docMk/>
            <pc:sldMk cId="3912585204" sldId="269"/>
            <ac:picMk id="14" creationId="{6EB0A69B-8584-305A-6FA7-1CA369219A7C}"/>
          </ac:picMkLst>
        </pc:picChg>
      </pc:sldChg>
      <pc:sldChg chg="modSp mod">
        <pc:chgData name="Dr. Hyung Jae Chang" userId="886d5175-8769-4946-920e-866bf9151013" providerId="ADAL" clId="{744757D5-D175-4F30-A602-B44DD0003CB3}" dt="2024-03-08T07:52:28.322" v="154" actId="1035"/>
        <pc:sldMkLst>
          <pc:docMk/>
          <pc:sldMk cId="2174600454" sldId="271"/>
        </pc:sldMkLst>
        <pc:spChg chg="mod">
          <ac:chgData name="Dr. Hyung Jae Chang" userId="886d5175-8769-4946-920e-866bf9151013" providerId="ADAL" clId="{744757D5-D175-4F30-A602-B44DD0003CB3}" dt="2024-03-08T07:52:28.322" v="154" actId="1035"/>
          <ac:spMkLst>
            <pc:docMk/>
            <pc:sldMk cId="2174600454" sldId="271"/>
            <ac:spMk id="9219" creationId="{4C743374-BA77-19BD-FCFE-AE5A0DE96FBE}"/>
          </ac:spMkLst>
        </pc:spChg>
        <pc:picChg chg="mod">
          <ac:chgData name="Dr. Hyung Jae Chang" userId="886d5175-8769-4946-920e-866bf9151013" providerId="ADAL" clId="{744757D5-D175-4F30-A602-B44DD0003CB3}" dt="2024-03-08T07:52:28.322" v="154" actId="1035"/>
          <ac:picMkLst>
            <pc:docMk/>
            <pc:sldMk cId="2174600454" sldId="271"/>
            <ac:picMk id="3" creationId="{BDC27A5C-9B6B-A5C3-F4AA-075E9DDB4EF5}"/>
          </ac:picMkLst>
        </pc:picChg>
      </pc:sldChg>
    </pc:docChg>
  </pc:docChgLst>
  <pc:docChgLst>
    <pc:chgData name="Dr. Hyung Jae Chang" userId="886d5175-8769-4946-920e-866bf9151013" providerId="ADAL" clId="{1D31BB52-A506-40D2-A8D1-699EE7FF8E04}"/>
    <pc:docChg chg="undo custSel addSld delSld modSld">
      <pc:chgData name="Dr. Hyung Jae Chang" userId="886d5175-8769-4946-920e-866bf9151013" providerId="ADAL" clId="{1D31BB52-A506-40D2-A8D1-699EE7FF8E04}" dt="2024-02-16T03:10:00.962" v="4147" actId="20577"/>
      <pc:docMkLst>
        <pc:docMk/>
      </pc:docMkLst>
      <pc:sldChg chg="modSp mod">
        <pc:chgData name="Dr. Hyung Jae Chang" userId="886d5175-8769-4946-920e-866bf9151013" providerId="ADAL" clId="{1D31BB52-A506-40D2-A8D1-699EE7FF8E04}" dt="2024-02-15T14:38:56.109" v="35" actId="20577"/>
        <pc:sldMkLst>
          <pc:docMk/>
          <pc:sldMk cId="0" sldId="256"/>
        </pc:sldMkLst>
        <pc:spChg chg="mod">
          <ac:chgData name="Dr. Hyung Jae Chang" userId="886d5175-8769-4946-920e-866bf9151013" providerId="ADAL" clId="{1D31BB52-A506-40D2-A8D1-699EE7FF8E04}" dt="2024-02-15T14:38:56.109" v="35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1D31BB52-A506-40D2-A8D1-699EE7FF8E04}" dt="2024-02-16T03:10:00.962" v="4147" actId="20577"/>
        <pc:sldMkLst>
          <pc:docMk/>
          <pc:sldMk cId="0" sldId="258"/>
        </pc:sldMkLst>
        <pc:spChg chg="add del">
          <ac:chgData name="Dr. Hyung Jae Chang" userId="886d5175-8769-4946-920e-866bf9151013" providerId="ADAL" clId="{1D31BB52-A506-40D2-A8D1-699EE7FF8E04}" dt="2024-02-15T14:45:40.759" v="56" actId="22"/>
          <ac:spMkLst>
            <pc:docMk/>
            <pc:sldMk cId="0" sldId="258"/>
            <ac:spMk id="3" creationId="{F24FC133-614A-2706-0AA5-D089069444F3}"/>
          </ac:spMkLst>
        </pc:spChg>
        <pc:spChg chg="mod">
          <ac:chgData name="Dr. Hyung Jae Chang" userId="886d5175-8769-4946-920e-866bf9151013" providerId="ADAL" clId="{1D31BB52-A506-40D2-A8D1-699EE7FF8E04}" dt="2024-02-15T14:45:09.833" v="50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1D31BB52-A506-40D2-A8D1-699EE7FF8E04}" dt="2024-02-16T03:10:00.962" v="4147" actId="20577"/>
          <ac:spMkLst>
            <pc:docMk/>
            <pc:sldMk cId="0" sldId="258"/>
            <ac:spMk id="9219" creationId="{00000000-0000-0000-0000-000000000000}"/>
          </ac:spMkLst>
        </pc:spChg>
      </pc:sldChg>
      <pc:sldChg chg="modSp add mod">
        <pc:chgData name="Dr. Hyung Jae Chang" userId="886d5175-8769-4946-920e-866bf9151013" providerId="ADAL" clId="{1D31BB52-A506-40D2-A8D1-699EE7FF8E04}" dt="2024-02-15T14:52:16.617" v="597" actId="2710"/>
        <pc:sldMkLst>
          <pc:docMk/>
          <pc:sldMk cId="256313804" sldId="259"/>
        </pc:sldMkLst>
        <pc:spChg chg="mod">
          <ac:chgData name="Dr. Hyung Jae Chang" userId="886d5175-8769-4946-920e-866bf9151013" providerId="ADAL" clId="{1D31BB52-A506-40D2-A8D1-699EE7FF8E04}" dt="2024-02-15T14:45:52.133" v="85" actId="20577"/>
          <ac:spMkLst>
            <pc:docMk/>
            <pc:sldMk cId="256313804" sldId="259"/>
            <ac:spMk id="9218" creationId="{011E677D-41CE-4F8E-CB43-F6FD471E9C75}"/>
          </ac:spMkLst>
        </pc:spChg>
        <pc:spChg chg="mod">
          <ac:chgData name="Dr. Hyung Jae Chang" userId="886d5175-8769-4946-920e-866bf9151013" providerId="ADAL" clId="{1D31BB52-A506-40D2-A8D1-699EE7FF8E04}" dt="2024-02-15T14:52:16.617" v="597" actId="2710"/>
          <ac:spMkLst>
            <pc:docMk/>
            <pc:sldMk cId="256313804" sldId="259"/>
            <ac:spMk id="9219" creationId="{1E336F24-1160-5C89-69EE-91376DAE474A}"/>
          </ac:spMkLst>
        </pc:sp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785101457" sldId="259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825604746" sldId="260"/>
        </pc:sldMkLst>
      </pc:sldChg>
      <pc:sldChg chg="addSp delSp modSp add mod">
        <pc:chgData name="Dr. Hyung Jae Chang" userId="886d5175-8769-4946-920e-866bf9151013" providerId="ADAL" clId="{1D31BB52-A506-40D2-A8D1-699EE7FF8E04}" dt="2024-02-15T14:58:32.186" v="1112" actId="1036"/>
        <pc:sldMkLst>
          <pc:docMk/>
          <pc:sldMk cId="2370888152" sldId="260"/>
        </pc:sldMkLst>
        <pc:spChg chg="mod">
          <ac:chgData name="Dr. Hyung Jae Chang" userId="886d5175-8769-4946-920e-866bf9151013" providerId="ADAL" clId="{1D31BB52-A506-40D2-A8D1-699EE7FF8E04}" dt="2024-02-15T14:58:32.186" v="1112" actId="1036"/>
          <ac:spMkLst>
            <pc:docMk/>
            <pc:sldMk cId="2370888152" sldId="260"/>
            <ac:spMk id="9218" creationId="{E2078DFA-561D-9FA9-552D-CCB7299B44A0}"/>
          </ac:spMkLst>
        </pc:spChg>
        <pc:spChg chg="mod">
          <ac:chgData name="Dr. Hyung Jae Chang" userId="886d5175-8769-4946-920e-866bf9151013" providerId="ADAL" clId="{1D31BB52-A506-40D2-A8D1-699EE7FF8E04}" dt="2024-02-15T14:58:29.967" v="1109" actId="1036"/>
          <ac:spMkLst>
            <pc:docMk/>
            <pc:sldMk cId="2370888152" sldId="260"/>
            <ac:spMk id="9219" creationId="{215EC0C1-C840-0850-CB8E-5806299DD4E5}"/>
          </ac:spMkLst>
        </pc:spChg>
        <pc:picChg chg="add del mod">
          <ac:chgData name="Dr. Hyung Jae Chang" userId="886d5175-8769-4946-920e-866bf9151013" providerId="ADAL" clId="{1D31BB52-A506-40D2-A8D1-699EE7FF8E04}" dt="2024-02-15T14:58:25.375" v="1102" actId="478"/>
          <ac:picMkLst>
            <pc:docMk/>
            <pc:sldMk cId="2370888152" sldId="260"/>
            <ac:picMk id="3" creationId="{6D1A1904-393F-6A10-2994-C8E1A5A52BF8}"/>
          </ac:picMkLst>
        </pc:picChg>
        <pc:picChg chg="add del mod">
          <ac:chgData name="Dr. Hyung Jae Chang" userId="886d5175-8769-4946-920e-866bf9151013" providerId="ADAL" clId="{1D31BB52-A506-40D2-A8D1-699EE7FF8E04}" dt="2024-02-15T14:58:25.894" v="1103" actId="478"/>
          <ac:picMkLst>
            <pc:docMk/>
            <pc:sldMk cId="2370888152" sldId="260"/>
            <ac:picMk id="6" creationId="{2420FDD7-DC47-0E2C-8AE2-08FD671FAA37}"/>
          </ac:picMkLst>
        </pc:picChg>
        <pc:cxnChg chg="add del mod">
          <ac:chgData name="Dr. Hyung Jae Chang" userId="886d5175-8769-4946-920e-866bf9151013" providerId="ADAL" clId="{1D31BB52-A506-40D2-A8D1-699EE7FF8E04}" dt="2024-02-15T14:58:27.167" v="1104" actId="478"/>
          <ac:cxnSpMkLst>
            <pc:docMk/>
            <pc:sldMk cId="2370888152" sldId="260"/>
            <ac:cxnSpMk id="8" creationId="{7E0F3A27-1AC7-A94B-122D-D0DA9313A8DA}"/>
          </ac:cxnSpMkLst>
        </pc:cxn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35567398" sldId="261"/>
        </pc:sldMkLst>
      </pc:sldChg>
      <pc:sldChg chg="add del">
        <pc:chgData name="Dr. Hyung Jae Chang" userId="886d5175-8769-4946-920e-866bf9151013" providerId="ADAL" clId="{1D31BB52-A506-40D2-A8D1-699EE7FF8E04}" dt="2024-02-15T14:55:25.446" v="1032"/>
        <pc:sldMkLst>
          <pc:docMk/>
          <pc:sldMk cId="1126129544" sldId="261"/>
        </pc:sldMkLst>
      </pc:sldChg>
      <pc:sldChg chg="addSp modSp add mod">
        <pc:chgData name="Dr. Hyung Jae Chang" userId="886d5175-8769-4946-920e-866bf9151013" providerId="ADAL" clId="{1D31BB52-A506-40D2-A8D1-699EE7FF8E04}" dt="2024-02-15T14:59:38.588" v="1153" actId="14100"/>
        <pc:sldMkLst>
          <pc:docMk/>
          <pc:sldMk cId="1205937463" sldId="261"/>
        </pc:sldMkLst>
        <pc:spChg chg="mod">
          <ac:chgData name="Dr. Hyung Jae Chang" userId="886d5175-8769-4946-920e-866bf9151013" providerId="ADAL" clId="{1D31BB52-A506-40D2-A8D1-699EE7FF8E04}" dt="2024-02-15T14:58:12.285" v="1092" actId="20577"/>
          <ac:spMkLst>
            <pc:docMk/>
            <pc:sldMk cId="1205937463" sldId="261"/>
            <ac:spMk id="9218" creationId="{58C516CF-3DCD-B92B-149F-1FE1665DB0E9}"/>
          </ac:spMkLst>
        </pc:spChg>
        <pc:spChg chg="mod">
          <ac:chgData name="Dr. Hyung Jae Chang" userId="886d5175-8769-4946-920e-866bf9151013" providerId="ADAL" clId="{1D31BB52-A506-40D2-A8D1-699EE7FF8E04}" dt="2024-02-15T14:58:17.386" v="1100" actId="20577"/>
          <ac:spMkLst>
            <pc:docMk/>
            <pc:sldMk cId="1205937463" sldId="261"/>
            <ac:spMk id="9219" creationId="{56C4A6F4-25E0-036C-1E00-76AB971188C2}"/>
          </ac:spMkLst>
        </pc:spChg>
        <pc:picChg chg="mod">
          <ac:chgData name="Dr. Hyung Jae Chang" userId="886d5175-8769-4946-920e-866bf9151013" providerId="ADAL" clId="{1D31BB52-A506-40D2-A8D1-699EE7FF8E04}" dt="2024-02-15T14:59:03.890" v="1122" actId="1035"/>
          <ac:picMkLst>
            <pc:docMk/>
            <pc:sldMk cId="1205937463" sldId="261"/>
            <ac:picMk id="3" creationId="{7B142FA4-C095-7380-8441-4C9B414DA07E}"/>
          </ac:picMkLst>
        </pc:picChg>
        <pc:picChg chg="add mod">
          <ac:chgData name="Dr. Hyung Jae Chang" userId="886d5175-8769-4946-920e-866bf9151013" providerId="ADAL" clId="{1D31BB52-A506-40D2-A8D1-699EE7FF8E04}" dt="2024-02-15T14:58:48.595" v="1116" actId="1076"/>
          <ac:picMkLst>
            <pc:docMk/>
            <pc:sldMk cId="1205937463" sldId="261"/>
            <ac:picMk id="4" creationId="{9B71CFC3-77D0-04D5-E768-7C764620A3B9}"/>
          </ac:picMkLst>
        </pc:picChg>
        <pc:picChg chg="mod">
          <ac:chgData name="Dr. Hyung Jae Chang" userId="886d5175-8769-4946-920e-866bf9151013" providerId="ADAL" clId="{1D31BB52-A506-40D2-A8D1-699EE7FF8E04}" dt="2024-02-15T14:59:27.020" v="1149" actId="1036"/>
          <ac:picMkLst>
            <pc:docMk/>
            <pc:sldMk cId="1205937463" sldId="261"/>
            <ac:picMk id="6" creationId="{06938D61-CEC3-BF6E-D50F-2771C5A14291}"/>
          </ac:picMkLst>
        </pc:picChg>
        <pc:picChg chg="add mod">
          <ac:chgData name="Dr. Hyung Jae Chang" userId="886d5175-8769-4946-920e-866bf9151013" providerId="ADAL" clId="{1D31BB52-A506-40D2-A8D1-699EE7FF8E04}" dt="2024-02-15T14:59:31.002" v="1150" actId="14100"/>
          <ac:picMkLst>
            <pc:docMk/>
            <pc:sldMk cId="1205937463" sldId="261"/>
            <ac:picMk id="9" creationId="{1BABCE34-8D3F-7182-3549-001F30837479}"/>
          </ac:picMkLst>
        </pc:picChg>
        <pc:cxnChg chg="mod">
          <ac:chgData name="Dr. Hyung Jae Chang" userId="886d5175-8769-4946-920e-866bf9151013" providerId="ADAL" clId="{1D31BB52-A506-40D2-A8D1-699EE7FF8E04}" dt="2024-02-15T14:59:27.020" v="1149" actId="1036"/>
          <ac:cxnSpMkLst>
            <pc:docMk/>
            <pc:sldMk cId="1205937463" sldId="261"/>
            <ac:cxnSpMk id="8" creationId="{AEFA92EE-96CC-7B24-FA0E-DB3CABFC5A7F}"/>
          </ac:cxnSpMkLst>
        </pc:cxnChg>
        <pc:cxnChg chg="add mod">
          <ac:chgData name="Dr. Hyung Jae Chang" userId="886d5175-8769-4946-920e-866bf9151013" providerId="ADAL" clId="{1D31BB52-A506-40D2-A8D1-699EE7FF8E04}" dt="2024-02-15T14:59:38.588" v="1153" actId="14100"/>
          <ac:cxnSpMkLst>
            <pc:docMk/>
            <pc:sldMk cId="1205937463" sldId="261"/>
            <ac:cxnSpMk id="13" creationId="{8E9BB0BB-9734-88E0-44FA-3967B098B57D}"/>
          </ac:cxnSpMkLst>
        </pc:cxnChg>
      </pc:sldChg>
      <pc:sldChg chg="modSp add mod">
        <pc:chgData name="Dr. Hyung Jae Chang" userId="886d5175-8769-4946-920e-866bf9151013" providerId="ADAL" clId="{1D31BB52-A506-40D2-A8D1-699EE7FF8E04}" dt="2024-02-15T15:06:36.662" v="1317" actId="2710"/>
        <pc:sldMkLst>
          <pc:docMk/>
          <pc:sldMk cId="2960685101" sldId="262"/>
        </pc:sldMkLst>
        <pc:spChg chg="mod">
          <ac:chgData name="Dr. Hyung Jae Chang" userId="886d5175-8769-4946-920e-866bf9151013" providerId="ADAL" clId="{1D31BB52-A506-40D2-A8D1-699EE7FF8E04}" dt="2024-02-15T15:00:19.727" v="1180" actId="20577"/>
          <ac:spMkLst>
            <pc:docMk/>
            <pc:sldMk cId="2960685101" sldId="262"/>
            <ac:spMk id="9218" creationId="{5F361BA2-E5B5-FAFA-4F8B-481347CD115B}"/>
          </ac:spMkLst>
        </pc:spChg>
        <pc:spChg chg="mod">
          <ac:chgData name="Dr. Hyung Jae Chang" userId="886d5175-8769-4946-920e-866bf9151013" providerId="ADAL" clId="{1D31BB52-A506-40D2-A8D1-699EE7FF8E04}" dt="2024-02-15T15:06:36.662" v="1317" actId="2710"/>
          <ac:spMkLst>
            <pc:docMk/>
            <pc:sldMk cId="2960685101" sldId="262"/>
            <ac:spMk id="9219" creationId="{3115EE88-4BE0-43AB-8669-FE02D8003312}"/>
          </ac:spMkLst>
        </pc:sp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999215073" sldId="262"/>
        </pc:sldMkLst>
      </pc:sldChg>
      <pc:sldChg chg="modSp add mod">
        <pc:chgData name="Dr. Hyung Jae Chang" userId="886d5175-8769-4946-920e-866bf9151013" providerId="ADAL" clId="{1D31BB52-A506-40D2-A8D1-699EE7FF8E04}" dt="2024-02-15T15:06:30.954" v="1316" actId="2710"/>
        <pc:sldMkLst>
          <pc:docMk/>
          <pc:sldMk cId="799596310" sldId="263"/>
        </pc:sldMkLst>
        <pc:spChg chg="mod">
          <ac:chgData name="Dr. Hyung Jae Chang" userId="886d5175-8769-4946-920e-866bf9151013" providerId="ADAL" clId="{1D31BB52-A506-40D2-A8D1-699EE7FF8E04}" dt="2024-02-15T15:02:28.658" v="1198" actId="20577"/>
          <ac:spMkLst>
            <pc:docMk/>
            <pc:sldMk cId="799596310" sldId="263"/>
            <ac:spMk id="9218" creationId="{1B4F9BE2-24FE-C670-F6A6-58F6E11A90F5}"/>
          </ac:spMkLst>
        </pc:spChg>
        <pc:spChg chg="mod">
          <ac:chgData name="Dr. Hyung Jae Chang" userId="886d5175-8769-4946-920e-866bf9151013" providerId="ADAL" clId="{1D31BB52-A506-40D2-A8D1-699EE7FF8E04}" dt="2024-02-15T15:06:30.954" v="1316" actId="2710"/>
          <ac:spMkLst>
            <pc:docMk/>
            <pc:sldMk cId="799596310" sldId="263"/>
            <ac:spMk id="9219" creationId="{5C46621B-90CB-A446-BCC4-E0D72AC9325F}"/>
          </ac:spMkLst>
        </pc:sp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215572969" sldId="263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258215596" sldId="264"/>
        </pc:sldMkLst>
      </pc:sldChg>
      <pc:sldChg chg="addSp modSp add mod">
        <pc:chgData name="Dr. Hyung Jae Chang" userId="886d5175-8769-4946-920e-866bf9151013" providerId="ADAL" clId="{1D31BB52-A506-40D2-A8D1-699EE7FF8E04}" dt="2024-02-15T15:13:57.756" v="1612" actId="114"/>
        <pc:sldMkLst>
          <pc:docMk/>
          <pc:sldMk cId="2410069105" sldId="264"/>
        </pc:sldMkLst>
        <pc:spChg chg="add mod">
          <ac:chgData name="Dr. Hyung Jae Chang" userId="886d5175-8769-4946-920e-866bf9151013" providerId="ADAL" clId="{1D31BB52-A506-40D2-A8D1-699EE7FF8E04}" dt="2024-02-15T15:11:48.400" v="1499" actId="1076"/>
          <ac:spMkLst>
            <pc:docMk/>
            <pc:sldMk cId="2410069105" sldId="264"/>
            <ac:spMk id="4" creationId="{C681FD8C-390F-3A2C-9A44-235430753EE6}"/>
          </ac:spMkLst>
        </pc:spChg>
        <pc:spChg chg="mod">
          <ac:chgData name="Dr. Hyung Jae Chang" userId="886d5175-8769-4946-920e-866bf9151013" providerId="ADAL" clId="{1D31BB52-A506-40D2-A8D1-699EE7FF8E04}" dt="2024-02-15T15:13:57.756" v="1612" actId="114"/>
          <ac:spMkLst>
            <pc:docMk/>
            <pc:sldMk cId="2410069105" sldId="264"/>
            <ac:spMk id="9219" creationId="{008E1057-6D4D-696C-56E7-2D67AB9E5DF1}"/>
          </ac:spMkLst>
        </pc:spChg>
        <pc:cxnChg chg="add mod">
          <ac:chgData name="Dr. Hyung Jae Chang" userId="886d5175-8769-4946-920e-866bf9151013" providerId="ADAL" clId="{1D31BB52-A506-40D2-A8D1-699EE7FF8E04}" dt="2024-02-15T15:11:22.135" v="1462" actId="1582"/>
          <ac:cxnSpMkLst>
            <pc:docMk/>
            <pc:sldMk cId="2410069105" sldId="264"/>
            <ac:cxnSpMk id="3" creationId="{4AA23227-A220-34BE-0ABA-1EC5B5E5BEE2}"/>
          </ac:cxnSpMkLst>
        </pc:cxn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486211382" sldId="265"/>
        </pc:sldMkLst>
      </pc:sldChg>
      <pc:sldChg chg="addSp modSp add mod">
        <pc:chgData name="Dr. Hyung Jae Chang" userId="886d5175-8769-4946-920e-866bf9151013" providerId="ADAL" clId="{1D31BB52-A506-40D2-A8D1-699EE7FF8E04}" dt="2024-02-16T01:56:50.416" v="2487" actId="20577"/>
        <pc:sldMkLst>
          <pc:docMk/>
          <pc:sldMk cId="3411958900" sldId="265"/>
        </pc:sldMkLst>
        <pc:spChg chg="mod">
          <ac:chgData name="Dr. Hyung Jae Chang" userId="886d5175-8769-4946-920e-866bf9151013" providerId="ADAL" clId="{1D31BB52-A506-40D2-A8D1-699EE7FF8E04}" dt="2024-02-15T15:14:13.380" v="1625" actId="20577"/>
          <ac:spMkLst>
            <pc:docMk/>
            <pc:sldMk cId="3411958900" sldId="265"/>
            <ac:spMk id="9218" creationId="{1D716F8C-A7A1-9351-4E8B-BBD0CEE5D459}"/>
          </ac:spMkLst>
        </pc:spChg>
        <pc:spChg chg="mod">
          <ac:chgData name="Dr. Hyung Jae Chang" userId="886d5175-8769-4946-920e-866bf9151013" providerId="ADAL" clId="{1D31BB52-A506-40D2-A8D1-699EE7FF8E04}" dt="2024-02-16T01:56:50.416" v="2487" actId="20577"/>
          <ac:spMkLst>
            <pc:docMk/>
            <pc:sldMk cId="3411958900" sldId="265"/>
            <ac:spMk id="9219" creationId="{A440E366-4F78-3E4E-1996-A23B950A6BE5}"/>
          </ac:spMkLst>
        </pc:spChg>
        <pc:picChg chg="add mod">
          <ac:chgData name="Dr. Hyung Jae Chang" userId="886d5175-8769-4946-920e-866bf9151013" providerId="ADAL" clId="{1D31BB52-A506-40D2-A8D1-699EE7FF8E04}" dt="2024-02-16T01:56:18.650" v="2444" actId="1076"/>
          <ac:picMkLst>
            <pc:docMk/>
            <pc:sldMk cId="3411958900" sldId="265"/>
            <ac:picMk id="3" creationId="{3AE550EF-C850-B12A-3492-14261B1092F5}"/>
          </ac:picMkLst>
        </pc:picChg>
        <pc:picChg chg="add mod">
          <ac:chgData name="Dr. Hyung Jae Chang" userId="886d5175-8769-4946-920e-866bf9151013" providerId="ADAL" clId="{1D31BB52-A506-40D2-A8D1-699EE7FF8E04}" dt="2024-02-16T01:56:13.614" v="2442" actId="1037"/>
          <ac:picMkLst>
            <pc:docMk/>
            <pc:sldMk cId="3411958900" sldId="265"/>
            <ac:picMk id="6" creationId="{77276CA2-4562-C762-AE93-DDBEB40D00B1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652003968" sldId="266"/>
        </pc:sldMkLst>
      </pc:sldChg>
      <pc:sldChg chg="addSp modSp add mod">
        <pc:chgData name="Dr. Hyung Jae Chang" userId="886d5175-8769-4946-920e-866bf9151013" providerId="ADAL" clId="{1D31BB52-A506-40D2-A8D1-699EE7FF8E04}" dt="2024-02-16T02:12:36.161" v="3193" actId="1076"/>
        <pc:sldMkLst>
          <pc:docMk/>
          <pc:sldMk cId="3132064781" sldId="266"/>
        </pc:sldMkLst>
        <pc:spChg chg="mod">
          <ac:chgData name="Dr. Hyung Jae Chang" userId="886d5175-8769-4946-920e-866bf9151013" providerId="ADAL" clId="{1D31BB52-A506-40D2-A8D1-699EE7FF8E04}" dt="2024-02-16T02:12:27.800" v="3189" actId="1035"/>
          <ac:spMkLst>
            <pc:docMk/>
            <pc:sldMk cId="3132064781" sldId="266"/>
            <ac:spMk id="9218" creationId="{AF0698EE-8ABA-C3BD-0348-6B8FE417AD53}"/>
          </ac:spMkLst>
        </pc:spChg>
        <pc:spChg chg="mod">
          <ac:chgData name="Dr. Hyung Jae Chang" userId="886d5175-8769-4946-920e-866bf9151013" providerId="ADAL" clId="{1D31BB52-A506-40D2-A8D1-699EE7FF8E04}" dt="2024-02-16T02:12:24.030" v="3185" actId="1035"/>
          <ac:spMkLst>
            <pc:docMk/>
            <pc:sldMk cId="3132064781" sldId="266"/>
            <ac:spMk id="9219" creationId="{73FE9AD5-1D8A-D6D6-CF78-EFA716DBB2B0}"/>
          </ac:spMkLst>
        </pc:spChg>
        <pc:picChg chg="add mod">
          <ac:chgData name="Dr. Hyung Jae Chang" userId="886d5175-8769-4946-920e-866bf9151013" providerId="ADAL" clId="{1D31BB52-A506-40D2-A8D1-699EE7FF8E04}" dt="2024-02-16T02:12:36.161" v="3193" actId="1076"/>
          <ac:picMkLst>
            <pc:docMk/>
            <pc:sldMk cId="3132064781" sldId="266"/>
            <ac:picMk id="2" creationId="{7E0FC0F9-635C-ED64-E1E7-C1631B3F6AA9}"/>
          </ac:picMkLst>
        </pc:picChg>
      </pc:sldChg>
      <pc:sldChg chg="add del">
        <pc:chgData name="Dr. Hyung Jae Chang" userId="886d5175-8769-4946-920e-866bf9151013" providerId="ADAL" clId="{1D31BB52-A506-40D2-A8D1-699EE7FF8E04}" dt="2024-02-15T15:17:15.481" v="1852"/>
        <pc:sldMkLst>
          <pc:docMk/>
          <pc:sldMk cId="3528263192" sldId="266"/>
        </pc:sldMkLst>
      </pc:sldChg>
      <pc:sldChg chg="addSp modSp add mod">
        <pc:chgData name="Dr. Hyung Jae Chang" userId="886d5175-8769-4946-920e-866bf9151013" providerId="ADAL" clId="{1D31BB52-A506-40D2-A8D1-699EE7FF8E04}" dt="2024-02-16T02:55:11.883" v="4024" actId="1036"/>
        <pc:sldMkLst>
          <pc:docMk/>
          <pc:sldMk cId="1571943192" sldId="267"/>
        </pc:sldMkLst>
        <pc:spChg chg="mod">
          <ac:chgData name="Dr. Hyung Jae Chang" userId="886d5175-8769-4946-920e-866bf9151013" providerId="ADAL" clId="{1D31BB52-A506-40D2-A8D1-699EE7FF8E04}" dt="2024-02-15T15:17:36.623" v="1872" actId="20577"/>
          <ac:spMkLst>
            <pc:docMk/>
            <pc:sldMk cId="1571943192" sldId="267"/>
            <ac:spMk id="9218" creationId="{4E6B900C-FE5A-4B41-ED07-317817C89BEC}"/>
          </ac:spMkLst>
        </pc:spChg>
        <pc:spChg chg="mod">
          <ac:chgData name="Dr. Hyung Jae Chang" userId="886d5175-8769-4946-920e-866bf9151013" providerId="ADAL" clId="{1D31BB52-A506-40D2-A8D1-699EE7FF8E04}" dt="2024-02-16T02:37:27.643" v="3922" actId="20577"/>
          <ac:spMkLst>
            <pc:docMk/>
            <pc:sldMk cId="1571943192" sldId="267"/>
            <ac:spMk id="9219" creationId="{4B36CF64-F45F-2FFA-F08D-DA4F3AC75C8B}"/>
          </ac:spMkLst>
        </pc:spChg>
        <pc:picChg chg="add mod">
          <ac:chgData name="Dr. Hyung Jae Chang" userId="886d5175-8769-4946-920e-866bf9151013" providerId="ADAL" clId="{1D31BB52-A506-40D2-A8D1-699EE7FF8E04}" dt="2024-02-16T02:55:11.883" v="4024" actId="1036"/>
          <ac:picMkLst>
            <pc:docMk/>
            <pc:sldMk cId="1571943192" sldId="267"/>
            <ac:picMk id="3" creationId="{8017825B-5899-5D3F-BB9B-159D9A0A4405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937113887" sldId="267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403623564" sldId="268"/>
        </pc:sldMkLst>
      </pc:sldChg>
      <pc:sldChg chg="addSp delSp modSp add mod">
        <pc:chgData name="Dr. Hyung Jae Chang" userId="886d5175-8769-4946-920e-866bf9151013" providerId="ADAL" clId="{1D31BB52-A506-40D2-A8D1-699EE7FF8E04}" dt="2024-02-16T02:56:46.013" v="4135" actId="34135"/>
        <pc:sldMkLst>
          <pc:docMk/>
          <pc:sldMk cId="3818953205" sldId="268"/>
        </pc:sldMkLst>
        <pc:spChg chg="mod">
          <ac:chgData name="Dr. Hyung Jae Chang" userId="886d5175-8769-4946-920e-866bf9151013" providerId="ADAL" clId="{1D31BB52-A506-40D2-A8D1-699EE7FF8E04}" dt="2024-02-16T02:56:28.279" v="4131" actId="1035"/>
          <ac:spMkLst>
            <pc:docMk/>
            <pc:sldMk cId="3818953205" sldId="268"/>
            <ac:spMk id="9218" creationId="{3325009F-FD61-8A1F-D57D-87B0BED4C8DD}"/>
          </ac:spMkLst>
        </pc:spChg>
        <pc:spChg chg="del mod">
          <ac:chgData name="Dr. Hyung Jae Chang" userId="886d5175-8769-4946-920e-866bf9151013" providerId="ADAL" clId="{1D31BB52-A506-40D2-A8D1-699EE7FF8E04}" dt="2024-02-16T02:56:10.174" v="4121"/>
          <ac:spMkLst>
            <pc:docMk/>
            <pc:sldMk cId="3818953205" sldId="268"/>
            <ac:spMk id="9219" creationId="{FB51A82E-DF65-0377-677C-02C130816A24}"/>
          </ac:spMkLst>
        </pc:spChg>
        <pc:picChg chg="add mod">
          <ac:chgData name="Dr. Hyung Jae Chang" userId="886d5175-8769-4946-920e-866bf9151013" providerId="ADAL" clId="{1D31BB52-A506-40D2-A8D1-699EE7FF8E04}" dt="2024-02-16T02:56:46.013" v="4135" actId="34135"/>
          <ac:picMkLst>
            <pc:docMk/>
            <pc:sldMk cId="3818953205" sldId="268"/>
            <ac:picMk id="2" creationId="{6D3CECB2-5F4F-F054-6C55-410FF87DB281}"/>
          </ac:picMkLst>
        </pc:picChg>
        <pc:picChg chg="add mod">
          <ac:chgData name="Dr. Hyung Jae Chang" userId="886d5175-8769-4946-920e-866bf9151013" providerId="ADAL" clId="{1D31BB52-A506-40D2-A8D1-699EE7FF8E04}" dt="2024-02-16T02:56:46.013" v="4135" actId="34135"/>
          <ac:picMkLst>
            <pc:docMk/>
            <pc:sldMk cId="3818953205" sldId="268"/>
            <ac:picMk id="3" creationId="{987CAE91-A0D0-78B2-BD34-F1913C466F55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712303052" sldId="269"/>
        </pc:sldMkLst>
      </pc:sldChg>
      <pc:sldChg chg="addSp delSp modSp add mod">
        <pc:chgData name="Dr. Hyung Jae Chang" userId="886d5175-8769-4946-920e-866bf9151013" providerId="ADAL" clId="{1D31BB52-A506-40D2-A8D1-699EE7FF8E04}" dt="2024-02-16T02:07:24.260" v="2810" actId="1035"/>
        <pc:sldMkLst>
          <pc:docMk/>
          <pc:sldMk cId="3912585204" sldId="269"/>
        </pc:sldMkLst>
        <pc:spChg chg="add del mod">
          <ac:chgData name="Dr. Hyung Jae Chang" userId="886d5175-8769-4946-920e-866bf9151013" providerId="ADAL" clId="{1D31BB52-A506-40D2-A8D1-699EE7FF8E04}" dt="2024-02-16T01:58:07.607" v="2508" actId="478"/>
          <ac:spMkLst>
            <pc:docMk/>
            <pc:sldMk cId="3912585204" sldId="269"/>
            <ac:spMk id="9" creationId="{024A3837-AB2E-CB0E-122F-5DD4FCC00A79}"/>
          </ac:spMkLst>
        </pc:spChg>
        <pc:spChg chg="add mod">
          <ac:chgData name="Dr. Hyung Jae Chang" userId="886d5175-8769-4946-920e-866bf9151013" providerId="ADAL" clId="{1D31BB52-A506-40D2-A8D1-699EE7FF8E04}" dt="2024-02-16T02:03:32.914" v="2805" actId="20577"/>
          <ac:spMkLst>
            <pc:docMk/>
            <pc:sldMk cId="3912585204" sldId="269"/>
            <ac:spMk id="10" creationId="{AD23ADFB-4ADF-ADFE-50D3-122014D88DC0}"/>
          </ac:spMkLst>
        </pc:spChg>
        <pc:spChg chg="mod">
          <ac:chgData name="Dr. Hyung Jae Chang" userId="886d5175-8769-4946-920e-866bf9151013" providerId="ADAL" clId="{1D31BB52-A506-40D2-A8D1-699EE7FF8E04}" dt="2024-02-16T02:07:24.260" v="2810" actId="1035"/>
          <ac:spMkLst>
            <pc:docMk/>
            <pc:sldMk cId="3912585204" sldId="269"/>
            <ac:spMk id="9218" creationId="{A6F386A3-5AD9-F1F7-128E-1420CE35C541}"/>
          </ac:spMkLst>
        </pc:spChg>
        <pc:spChg chg="del mod">
          <ac:chgData name="Dr. Hyung Jae Chang" userId="886d5175-8769-4946-920e-866bf9151013" providerId="ADAL" clId="{1D31BB52-A506-40D2-A8D1-699EE7FF8E04}" dt="2024-02-16T01:58:05.988" v="2507" actId="478"/>
          <ac:spMkLst>
            <pc:docMk/>
            <pc:sldMk cId="3912585204" sldId="269"/>
            <ac:spMk id="9219" creationId="{E1261020-5CD0-CFEA-0321-57B7DE189FAF}"/>
          </ac:spMkLst>
        </pc:spChg>
        <pc:picChg chg="add del mod">
          <ac:chgData name="Dr. Hyung Jae Chang" userId="886d5175-8769-4946-920e-866bf9151013" providerId="ADAL" clId="{1D31BB52-A506-40D2-A8D1-699EE7FF8E04}" dt="2024-02-16T01:57:55.964" v="2504" actId="478"/>
          <ac:picMkLst>
            <pc:docMk/>
            <pc:sldMk cId="3912585204" sldId="269"/>
            <ac:picMk id="2" creationId="{1841A506-0F5E-5028-5447-4F0BB19F0581}"/>
          </ac:picMkLst>
        </pc:picChg>
        <pc:picChg chg="del">
          <ac:chgData name="Dr. Hyung Jae Chang" userId="886d5175-8769-4946-920e-866bf9151013" providerId="ADAL" clId="{1D31BB52-A506-40D2-A8D1-699EE7FF8E04}" dt="2024-02-16T01:57:26.327" v="2497" actId="478"/>
          <ac:picMkLst>
            <pc:docMk/>
            <pc:sldMk cId="3912585204" sldId="269"/>
            <ac:picMk id="3" creationId="{DE3FCD6B-A322-4C73-766A-EF9AE8DC7B39}"/>
          </ac:picMkLst>
        </pc:picChg>
        <pc:picChg chg="del">
          <ac:chgData name="Dr. Hyung Jae Chang" userId="886d5175-8769-4946-920e-866bf9151013" providerId="ADAL" clId="{1D31BB52-A506-40D2-A8D1-699EE7FF8E04}" dt="2024-02-16T01:57:27.091" v="2498" actId="478"/>
          <ac:picMkLst>
            <pc:docMk/>
            <pc:sldMk cId="3912585204" sldId="269"/>
            <ac:picMk id="6" creationId="{CF74C56D-8308-7AE2-65B1-871701CEDF7E}"/>
          </ac:picMkLst>
        </pc:picChg>
        <pc:picChg chg="add mod">
          <ac:chgData name="Dr. Hyung Jae Chang" userId="886d5175-8769-4946-920e-866bf9151013" providerId="ADAL" clId="{1D31BB52-A506-40D2-A8D1-699EE7FF8E04}" dt="2024-02-16T01:58:53.243" v="2516" actId="1076"/>
          <ac:picMkLst>
            <pc:docMk/>
            <pc:sldMk cId="3912585204" sldId="269"/>
            <ac:picMk id="7" creationId="{220E154D-22DE-7BD5-BDC1-E7CAA1A27C65}"/>
          </ac:picMkLst>
        </pc:picChg>
        <pc:picChg chg="add del mod">
          <ac:chgData name="Dr. Hyung Jae Chang" userId="886d5175-8769-4946-920e-866bf9151013" providerId="ADAL" clId="{1D31BB52-A506-40D2-A8D1-699EE7FF8E04}" dt="2024-02-16T02:02:11.647" v="2716" actId="478"/>
          <ac:picMkLst>
            <pc:docMk/>
            <pc:sldMk cId="3912585204" sldId="269"/>
            <ac:picMk id="12" creationId="{52621327-0837-DC85-3158-4911CF44AC37}"/>
          </ac:picMkLst>
        </pc:picChg>
        <pc:picChg chg="add mod">
          <ac:chgData name="Dr. Hyung Jae Chang" userId="886d5175-8769-4946-920e-866bf9151013" providerId="ADAL" clId="{1D31BB52-A506-40D2-A8D1-699EE7FF8E04}" dt="2024-02-16T02:02:19.145" v="2719" actId="1076"/>
          <ac:picMkLst>
            <pc:docMk/>
            <pc:sldMk cId="3912585204" sldId="269"/>
            <ac:picMk id="14" creationId="{6EB0A69B-8584-305A-6FA7-1CA369219A7C}"/>
          </ac:picMkLst>
        </pc:picChg>
        <pc:picChg chg="add del">
          <ac:chgData name="Dr. Hyung Jae Chang" userId="886d5175-8769-4946-920e-866bf9151013" providerId="ADAL" clId="{1D31BB52-A506-40D2-A8D1-699EE7FF8E04}" dt="2024-02-16T02:02:27.648" v="2726" actId="22"/>
          <ac:picMkLst>
            <pc:docMk/>
            <pc:sldMk cId="3912585204" sldId="269"/>
            <ac:picMk id="16" creationId="{30C7D817-561D-9B1D-549A-ABE1DE8F0500}"/>
          </ac:picMkLst>
        </pc:picChg>
      </pc:sldChg>
      <pc:sldChg chg="addSp delSp modSp add mod">
        <pc:chgData name="Dr. Hyung Jae Chang" userId="886d5175-8769-4946-920e-866bf9151013" providerId="ADAL" clId="{1D31BB52-A506-40D2-A8D1-699EE7FF8E04}" dt="2024-02-16T02:08:09.029" v="2830" actId="14100"/>
        <pc:sldMkLst>
          <pc:docMk/>
          <pc:sldMk cId="1587692534" sldId="270"/>
        </pc:sldMkLst>
        <pc:spChg chg="add del mod">
          <ac:chgData name="Dr. Hyung Jae Chang" userId="886d5175-8769-4946-920e-866bf9151013" providerId="ADAL" clId="{1D31BB52-A506-40D2-A8D1-699EE7FF8E04}" dt="2024-02-16T02:07:50.716" v="2823"/>
          <ac:spMkLst>
            <pc:docMk/>
            <pc:sldMk cId="1587692534" sldId="270"/>
            <ac:spMk id="3" creationId="{E19A3CE2-41CE-FCC4-B010-FFA9C85DE117}"/>
          </ac:spMkLst>
        </pc:spChg>
        <pc:spChg chg="del">
          <ac:chgData name="Dr. Hyung Jae Chang" userId="886d5175-8769-4946-920e-866bf9151013" providerId="ADAL" clId="{1D31BB52-A506-40D2-A8D1-699EE7FF8E04}" dt="2024-02-16T02:07:35.742" v="2821" actId="478"/>
          <ac:spMkLst>
            <pc:docMk/>
            <pc:sldMk cId="1587692534" sldId="270"/>
            <ac:spMk id="10" creationId="{043D3DD1-1DB3-57B0-2201-C37008352D37}"/>
          </ac:spMkLst>
        </pc:spChg>
        <pc:spChg chg="mod">
          <ac:chgData name="Dr. Hyung Jae Chang" userId="886d5175-8769-4946-920e-866bf9151013" providerId="ADAL" clId="{1D31BB52-A506-40D2-A8D1-699EE7FF8E04}" dt="2024-02-16T02:07:31.747" v="2818" actId="20577"/>
          <ac:spMkLst>
            <pc:docMk/>
            <pc:sldMk cId="1587692534" sldId="270"/>
            <ac:spMk id="9218" creationId="{5B55240D-44FA-8ABA-9E49-F2ADE395C4A2}"/>
          </ac:spMkLst>
        </pc:spChg>
        <pc:picChg chg="add mod">
          <ac:chgData name="Dr. Hyung Jae Chang" userId="886d5175-8769-4946-920e-866bf9151013" providerId="ADAL" clId="{1D31BB52-A506-40D2-A8D1-699EE7FF8E04}" dt="2024-02-16T02:07:46.612" v="2822"/>
          <ac:picMkLst>
            <pc:docMk/>
            <pc:sldMk cId="1587692534" sldId="270"/>
            <ac:picMk id="4" creationId="{2E6FCD8A-9205-8DFF-2B14-4CBA95AC9168}"/>
          </ac:picMkLst>
        </pc:picChg>
        <pc:picChg chg="add mod">
          <ac:chgData name="Dr. Hyung Jae Chang" userId="886d5175-8769-4946-920e-866bf9151013" providerId="ADAL" clId="{1D31BB52-A506-40D2-A8D1-699EE7FF8E04}" dt="2024-02-16T02:07:58.806" v="2827" actId="14100"/>
          <ac:picMkLst>
            <pc:docMk/>
            <pc:sldMk cId="1587692534" sldId="270"/>
            <ac:picMk id="6" creationId="{7D7130F6-C848-E02D-973D-DE2A6506E6A7}"/>
          </ac:picMkLst>
        </pc:picChg>
        <pc:picChg chg="del">
          <ac:chgData name="Dr. Hyung Jae Chang" userId="886d5175-8769-4946-920e-866bf9151013" providerId="ADAL" clId="{1D31BB52-A506-40D2-A8D1-699EE7FF8E04}" dt="2024-02-16T02:07:33.909" v="2819" actId="478"/>
          <ac:picMkLst>
            <pc:docMk/>
            <pc:sldMk cId="1587692534" sldId="270"/>
            <ac:picMk id="7" creationId="{FFDAC474-8364-0248-CED8-5155B51411D3}"/>
          </ac:picMkLst>
        </pc:picChg>
        <pc:picChg chg="add mod">
          <ac:chgData name="Dr. Hyung Jae Chang" userId="886d5175-8769-4946-920e-866bf9151013" providerId="ADAL" clId="{1D31BB52-A506-40D2-A8D1-699EE7FF8E04}" dt="2024-02-16T02:08:09.029" v="2830" actId="14100"/>
          <ac:picMkLst>
            <pc:docMk/>
            <pc:sldMk cId="1587692534" sldId="270"/>
            <ac:picMk id="8" creationId="{F812F008-8044-E696-F6A6-3767E41E3F49}"/>
          </ac:picMkLst>
        </pc:picChg>
        <pc:picChg chg="del">
          <ac:chgData name="Dr. Hyung Jae Chang" userId="886d5175-8769-4946-920e-866bf9151013" providerId="ADAL" clId="{1D31BB52-A506-40D2-A8D1-699EE7FF8E04}" dt="2024-02-16T02:07:34.673" v="2820" actId="478"/>
          <ac:picMkLst>
            <pc:docMk/>
            <pc:sldMk cId="1587692534" sldId="270"/>
            <ac:picMk id="14" creationId="{A5115AD6-531B-B782-383D-8345996C7CF1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268781009" sldId="270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40572939" sldId="271"/>
        </pc:sldMkLst>
      </pc:sldChg>
      <pc:sldChg chg="addSp modSp add mod">
        <pc:chgData name="Dr. Hyung Jae Chang" userId="886d5175-8769-4946-920e-866bf9151013" providerId="ADAL" clId="{1D31BB52-A506-40D2-A8D1-699EE7FF8E04}" dt="2024-02-16T02:36:01.547" v="3806" actId="20577"/>
        <pc:sldMkLst>
          <pc:docMk/>
          <pc:sldMk cId="2174600454" sldId="271"/>
        </pc:sldMkLst>
        <pc:spChg chg="mod">
          <ac:chgData name="Dr. Hyung Jae Chang" userId="886d5175-8769-4946-920e-866bf9151013" providerId="ADAL" clId="{1D31BB52-A506-40D2-A8D1-699EE7FF8E04}" dt="2024-02-16T02:13:06.634" v="3217" actId="20577"/>
          <ac:spMkLst>
            <pc:docMk/>
            <pc:sldMk cId="2174600454" sldId="271"/>
            <ac:spMk id="9218" creationId="{230B99AF-6E64-4D0F-6A3A-E1F5D4BB77E2}"/>
          </ac:spMkLst>
        </pc:spChg>
        <pc:spChg chg="mod">
          <ac:chgData name="Dr. Hyung Jae Chang" userId="886d5175-8769-4946-920e-866bf9151013" providerId="ADAL" clId="{1D31BB52-A506-40D2-A8D1-699EE7FF8E04}" dt="2024-02-16T02:36:01.547" v="3806" actId="20577"/>
          <ac:spMkLst>
            <pc:docMk/>
            <pc:sldMk cId="2174600454" sldId="271"/>
            <ac:spMk id="9219" creationId="{4C743374-BA77-19BD-FCFE-AE5A0DE96FBE}"/>
          </ac:spMkLst>
        </pc:spChg>
        <pc:picChg chg="add mod">
          <ac:chgData name="Dr. Hyung Jae Chang" userId="886d5175-8769-4946-920e-866bf9151013" providerId="ADAL" clId="{1D31BB52-A506-40D2-A8D1-699EE7FF8E04}" dt="2024-02-16T02:32:45.989" v="3507" actId="1076"/>
          <ac:picMkLst>
            <pc:docMk/>
            <pc:sldMk cId="2174600454" sldId="271"/>
            <ac:picMk id="3" creationId="{BDC27A5C-9B6B-A5C3-F4AA-075E9DDB4EF5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6160223" sldId="272"/>
        </pc:sldMkLst>
      </pc:sldChg>
      <pc:sldChg chg="addSp delSp modSp add mod">
        <pc:chgData name="Dr. Hyung Jae Chang" userId="886d5175-8769-4946-920e-866bf9151013" providerId="ADAL" clId="{1D31BB52-A506-40D2-A8D1-699EE7FF8E04}" dt="2024-02-16T02:51:40.078" v="3949" actId="1035"/>
        <pc:sldMkLst>
          <pc:docMk/>
          <pc:sldMk cId="3588496835" sldId="272"/>
        </pc:sldMkLst>
        <pc:spChg chg="mod">
          <ac:chgData name="Dr. Hyung Jae Chang" userId="886d5175-8769-4946-920e-866bf9151013" providerId="ADAL" clId="{1D31BB52-A506-40D2-A8D1-699EE7FF8E04}" dt="2024-02-16T02:51:40.078" v="3949" actId="1035"/>
          <ac:spMkLst>
            <pc:docMk/>
            <pc:sldMk cId="3588496835" sldId="272"/>
            <ac:spMk id="9218" creationId="{C0BDB0B8-BEA6-9E1E-9C00-7284502248D5}"/>
          </ac:spMkLst>
        </pc:spChg>
        <pc:spChg chg="del mod">
          <ac:chgData name="Dr. Hyung Jae Chang" userId="886d5175-8769-4946-920e-866bf9151013" providerId="ADAL" clId="{1D31BB52-A506-40D2-A8D1-699EE7FF8E04}" dt="2024-02-16T02:51:18.581" v="3937"/>
          <ac:spMkLst>
            <pc:docMk/>
            <pc:sldMk cId="3588496835" sldId="272"/>
            <ac:spMk id="9219" creationId="{6E72C1DC-42C0-B3EC-0B56-6C24EBA4543B}"/>
          </ac:spMkLst>
        </pc:spChg>
        <pc:picChg chg="add mod">
          <ac:chgData name="Dr. Hyung Jae Chang" userId="886d5175-8769-4946-920e-866bf9151013" providerId="ADAL" clId="{1D31BB52-A506-40D2-A8D1-699EE7FF8E04}" dt="2024-02-16T02:51:36.204" v="3945" actId="14100"/>
          <ac:picMkLst>
            <pc:docMk/>
            <pc:sldMk cId="3588496835" sldId="272"/>
            <ac:picMk id="2" creationId="{4E5F9B71-A45D-A07E-41BF-7A31D9686E9B}"/>
          </ac:picMkLst>
        </pc:picChg>
        <pc:picChg chg="del">
          <ac:chgData name="Dr. Hyung Jae Chang" userId="886d5175-8769-4946-920e-866bf9151013" providerId="ADAL" clId="{1D31BB52-A506-40D2-A8D1-699EE7FF8E04}" dt="2024-02-16T02:51:05.401" v="3935" actId="478"/>
          <ac:picMkLst>
            <pc:docMk/>
            <pc:sldMk cId="3588496835" sldId="272"/>
            <ac:picMk id="3" creationId="{21FB13BC-D11F-06D2-4E4B-1471F596CB15}"/>
          </ac:picMkLst>
        </pc:picChg>
        <pc:picChg chg="add mod">
          <ac:chgData name="Dr. Hyung Jae Chang" userId="886d5175-8769-4946-920e-866bf9151013" providerId="ADAL" clId="{1D31BB52-A506-40D2-A8D1-699EE7FF8E04}" dt="2024-02-16T02:51:33.455" v="3944" actId="14100"/>
          <ac:picMkLst>
            <pc:docMk/>
            <pc:sldMk cId="3588496835" sldId="272"/>
            <ac:picMk id="4" creationId="{AA2264E2-89FA-1353-9C62-754ED64189B5}"/>
          </ac:picMkLst>
        </pc:picChg>
      </pc:sldChg>
      <pc:sldChg chg="add del">
        <pc:chgData name="Dr. Hyung Jae Chang" userId="886d5175-8769-4946-920e-866bf9151013" providerId="ADAL" clId="{1D31BB52-A506-40D2-A8D1-699EE7FF8E04}" dt="2024-02-16T02:31:43.287" v="3409"/>
        <pc:sldMkLst>
          <pc:docMk/>
          <pc:sldMk cId="3604184381" sldId="272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122278771" sldId="273"/>
        </pc:sldMkLst>
      </pc:sldChg>
      <pc:sldChg chg="addSp delSp modSp add mod">
        <pc:chgData name="Dr. Hyung Jae Chang" userId="886d5175-8769-4946-920e-866bf9151013" providerId="ADAL" clId="{1D31BB52-A506-40D2-A8D1-699EE7FF8E04}" dt="2024-02-16T02:52:51.073" v="3970" actId="1036"/>
        <pc:sldMkLst>
          <pc:docMk/>
          <pc:sldMk cId="3181979497" sldId="273"/>
        </pc:sldMkLst>
        <pc:spChg chg="add del mod">
          <ac:chgData name="Dr. Hyung Jae Chang" userId="886d5175-8769-4946-920e-866bf9151013" providerId="ADAL" clId="{1D31BB52-A506-40D2-A8D1-699EE7FF8E04}" dt="2024-02-16T02:52:25.779" v="3964" actId="22"/>
          <ac:spMkLst>
            <pc:docMk/>
            <pc:sldMk cId="3181979497" sldId="273"/>
            <ac:spMk id="6" creationId="{E57C7C74-6F17-8EC4-3734-3DC600F8225E}"/>
          </ac:spMkLst>
        </pc:spChg>
        <pc:spChg chg="mod">
          <ac:chgData name="Dr. Hyung Jae Chang" userId="886d5175-8769-4946-920e-866bf9151013" providerId="ADAL" clId="{1D31BB52-A506-40D2-A8D1-699EE7FF8E04}" dt="2024-02-16T02:52:51.073" v="3970" actId="1036"/>
          <ac:spMkLst>
            <pc:docMk/>
            <pc:sldMk cId="3181979497" sldId="273"/>
            <ac:spMk id="9218" creationId="{52BBCA4D-A1DB-209E-47A0-8CD5230B9AA5}"/>
          </ac:spMkLst>
        </pc:spChg>
        <pc:picChg chg="del">
          <ac:chgData name="Dr. Hyung Jae Chang" userId="886d5175-8769-4946-920e-866bf9151013" providerId="ADAL" clId="{1D31BB52-A506-40D2-A8D1-699EE7FF8E04}" dt="2024-02-16T02:51:54.742" v="3962" actId="478"/>
          <ac:picMkLst>
            <pc:docMk/>
            <pc:sldMk cId="3181979497" sldId="273"/>
            <ac:picMk id="2" creationId="{494F2FAA-25ED-E52E-A163-521F067DA6FC}"/>
          </ac:picMkLst>
        </pc:picChg>
        <pc:picChg chg="del">
          <ac:chgData name="Dr. Hyung Jae Chang" userId="886d5175-8769-4946-920e-866bf9151013" providerId="ADAL" clId="{1D31BB52-A506-40D2-A8D1-699EE7FF8E04}" dt="2024-02-16T02:51:56.674" v="3963" actId="478"/>
          <ac:picMkLst>
            <pc:docMk/>
            <pc:sldMk cId="3181979497" sldId="273"/>
            <ac:picMk id="4" creationId="{9DDAE314-7BB0-1282-341F-52D40AF41581}"/>
          </ac:picMkLst>
        </pc:picChg>
        <pc:picChg chg="add mod ord">
          <ac:chgData name="Dr. Hyung Jae Chang" userId="886d5175-8769-4946-920e-866bf9151013" providerId="ADAL" clId="{1D31BB52-A506-40D2-A8D1-699EE7FF8E04}" dt="2024-02-16T02:52:48.686" v="3967" actId="1076"/>
          <ac:picMkLst>
            <pc:docMk/>
            <pc:sldMk cId="3181979497" sldId="273"/>
            <ac:picMk id="8" creationId="{FC69B09A-AB88-D29D-4CB8-60E871CB6FC4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384864889" sldId="274"/>
        </pc:sldMkLst>
      </pc:sldChg>
      <pc:sldChg chg="addSp delSp modSp add mod">
        <pc:chgData name="Dr. Hyung Jae Chang" userId="886d5175-8769-4946-920e-866bf9151013" providerId="ADAL" clId="{1D31BB52-A506-40D2-A8D1-699EE7FF8E04}" dt="2024-02-16T02:57:05.890" v="4139" actId="34135"/>
        <pc:sldMkLst>
          <pc:docMk/>
          <pc:sldMk cId="1546528720" sldId="274"/>
        </pc:sldMkLst>
        <pc:spChg chg="add del mod">
          <ac:chgData name="Dr. Hyung Jae Chang" userId="886d5175-8769-4946-920e-866bf9151013" providerId="ADAL" clId="{1D31BB52-A506-40D2-A8D1-699EE7FF8E04}" dt="2024-02-16T02:53:17.094" v="3981" actId="22"/>
          <ac:spMkLst>
            <pc:docMk/>
            <pc:sldMk cId="1546528720" sldId="274"/>
            <ac:spMk id="3" creationId="{A41D992A-4FA5-40BE-D999-E482ED6E3D0B}"/>
          </ac:spMkLst>
        </pc:spChg>
        <pc:spChg chg="add mod">
          <ac:chgData name="Dr. Hyung Jae Chang" userId="886d5175-8769-4946-920e-866bf9151013" providerId="ADAL" clId="{1D31BB52-A506-40D2-A8D1-699EE7FF8E04}" dt="2024-02-16T02:55:49.101" v="4118" actId="1076"/>
          <ac:spMkLst>
            <pc:docMk/>
            <pc:sldMk cId="1546528720" sldId="274"/>
            <ac:spMk id="11" creationId="{EA9CB0EF-5FC9-313B-603F-3961BBD192B4}"/>
          </ac:spMkLst>
        </pc:spChg>
        <pc:spChg chg="mod">
          <ac:chgData name="Dr. Hyung Jae Chang" userId="886d5175-8769-4946-920e-866bf9151013" providerId="ADAL" clId="{1D31BB52-A506-40D2-A8D1-699EE7FF8E04}" dt="2024-02-16T02:52:58.197" v="3979" actId="20577"/>
          <ac:spMkLst>
            <pc:docMk/>
            <pc:sldMk cId="1546528720" sldId="274"/>
            <ac:spMk id="9218" creationId="{A562B19C-17FF-065B-3526-06065061744C}"/>
          </ac:spMkLst>
        </pc:spChg>
        <pc:picChg chg="add mod ord">
          <ac:chgData name="Dr. Hyung Jae Chang" userId="886d5175-8769-4946-920e-866bf9151013" providerId="ADAL" clId="{1D31BB52-A506-40D2-A8D1-699EE7FF8E04}" dt="2024-02-16T02:57:05.890" v="4139" actId="34135"/>
          <ac:picMkLst>
            <pc:docMk/>
            <pc:sldMk cId="1546528720" sldId="274"/>
            <ac:picMk id="6" creationId="{BC0311A3-98DB-30BA-0434-50620F067332}"/>
          </ac:picMkLst>
        </pc:picChg>
        <pc:picChg chg="add del mod">
          <ac:chgData name="Dr. Hyung Jae Chang" userId="886d5175-8769-4946-920e-866bf9151013" providerId="ADAL" clId="{1D31BB52-A506-40D2-A8D1-699EE7FF8E04}" dt="2024-02-16T02:53:51.317" v="3989" actId="478"/>
          <ac:picMkLst>
            <pc:docMk/>
            <pc:sldMk cId="1546528720" sldId="274"/>
            <ac:picMk id="7" creationId="{DB071B8D-22C2-931B-D597-6E842C8A73B1}"/>
          </ac:picMkLst>
        </pc:picChg>
        <pc:picChg chg="del">
          <ac:chgData name="Dr. Hyung Jae Chang" userId="886d5175-8769-4946-920e-866bf9151013" providerId="ADAL" clId="{1D31BB52-A506-40D2-A8D1-699EE7FF8E04}" dt="2024-02-16T02:53:00.186" v="3980" actId="478"/>
          <ac:picMkLst>
            <pc:docMk/>
            <pc:sldMk cId="1546528720" sldId="274"/>
            <ac:picMk id="8" creationId="{A9233A21-6A74-C662-D4FA-4D85018A97D4}"/>
          </ac:picMkLst>
        </pc:picChg>
        <pc:picChg chg="add mod">
          <ac:chgData name="Dr. Hyung Jae Chang" userId="886d5175-8769-4946-920e-866bf9151013" providerId="ADAL" clId="{1D31BB52-A506-40D2-A8D1-699EE7FF8E04}" dt="2024-02-16T02:57:05.890" v="4139" actId="34135"/>
          <ac:picMkLst>
            <pc:docMk/>
            <pc:sldMk cId="1546528720" sldId="274"/>
            <ac:picMk id="10" creationId="{B7D1861C-F31F-EF38-36C0-2FC51C7D182A}"/>
          </ac:picMkLst>
        </pc:picChg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045643089" sldId="275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40201131" sldId="276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294162888" sldId="277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608784813" sldId="278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612905087" sldId="280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310994929" sldId="281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4623218" sldId="282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4228293099" sldId="283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425260228" sldId="284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448899038" sldId="285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170540131" sldId="286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1451933789" sldId="287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41197361" sldId="288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4037613552" sldId="289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009710786" sldId="290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709685469" sldId="291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660567549" sldId="292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2286505666" sldId="293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47248549" sldId="294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3174407" sldId="295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800430280" sldId="296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311871900" sldId="297"/>
        </pc:sldMkLst>
      </pc:sldChg>
      <pc:sldChg chg="del">
        <pc:chgData name="Dr. Hyung Jae Chang" userId="886d5175-8769-4946-920e-866bf9151013" providerId="ADAL" clId="{1D31BB52-A506-40D2-A8D1-699EE7FF8E04}" dt="2024-02-15T14:39:02.294" v="36" actId="47"/>
        <pc:sldMkLst>
          <pc:docMk/>
          <pc:sldMk cId="3723528771" sldId="298"/>
        </pc:sldMkLst>
      </pc:sldChg>
    </pc:docChg>
  </pc:docChgLst>
  <pc:docChgLst>
    <pc:chgData name="Dr. Hyung Jae Chang" userId="886d5175-8769-4946-920e-866bf9151013" providerId="ADAL" clId="{E7F8E332-0426-40A0-AEFF-B2B675F405CF}"/>
    <pc:docChg chg="custSel modSld">
      <pc:chgData name="Dr. Hyung Jae Chang" userId="886d5175-8769-4946-920e-866bf9151013" providerId="ADAL" clId="{E7F8E332-0426-40A0-AEFF-B2B675F405CF}" dt="2024-02-15T05:06:50.444" v="445" actId="20577"/>
      <pc:docMkLst>
        <pc:docMk/>
      </pc:docMkLst>
      <pc:sldChg chg="modSp">
        <pc:chgData name="Dr. Hyung Jae Chang" userId="886d5175-8769-4946-920e-866bf9151013" providerId="ADAL" clId="{E7F8E332-0426-40A0-AEFF-B2B675F405CF}" dt="2024-02-15T05:06:50.444" v="445" actId="20577"/>
        <pc:sldMkLst>
          <pc:docMk/>
          <pc:sldMk cId="4037613552" sldId="289"/>
        </pc:sldMkLst>
        <pc:spChg chg="mod">
          <ac:chgData name="Dr. Hyung Jae Chang" userId="886d5175-8769-4946-920e-866bf9151013" providerId="ADAL" clId="{E7F8E332-0426-40A0-AEFF-B2B675F405CF}" dt="2024-02-15T05:06:50.444" v="445" actId="20577"/>
          <ac:spMkLst>
            <pc:docMk/>
            <pc:sldMk cId="4037613552" sldId="289"/>
            <ac:spMk id="9219" creationId="{EFEF25CB-A77E-9DAA-62B8-475966CD7241}"/>
          </ac:spMkLst>
        </pc:spChg>
      </pc:sldChg>
    </pc:docChg>
  </pc:docChgLst>
  <pc:docChgLst>
    <pc:chgData name="Dr. Hyung Jae Chang" userId="886d5175-8769-4946-920e-866bf9151013" providerId="ADAL" clId="{B754B2D1-71FE-4E5B-BEC0-52DC8B3BE9AE}"/>
    <pc:docChg chg="undo custSel addSld delSld modSld">
      <pc:chgData name="Dr. Hyung Jae Chang" userId="886d5175-8769-4946-920e-866bf9151013" providerId="ADAL" clId="{B754B2D1-71FE-4E5B-BEC0-52DC8B3BE9AE}" dt="2024-02-08T16:22:35.820" v="3158" actId="313"/>
      <pc:docMkLst>
        <pc:docMk/>
      </pc:docMkLst>
      <pc:sldChg chg="modSp mod">
        <pc:chgData name="Dr. Hyung Jae Chang" userId="886d5175-8769-4946-920e-866bf9151013" providerId="ADAL" clId="{B754B2D1-71FE-4E5B-BEC0-52DC8B3BE9AE}" dt="2024-02-07T16:50:51.776" v="26" actId="20577"/>
        <pc:sldMkLst>
          <pc:docMk/>
          <pc:sldMk cId="0" sldId="256"/>
        </pc:sldMkLst>
        <pc:spChg chg="mod">
          <ac:chgData name="Dr. Hyung Jae Chang" userId="886d5175-8769-4946-920e-866bf9151013" providerId="ADAL" clId="{B754B2D1-71FE-4E5B-BEC0-52DC8B3BE9AE}" dt="2024-02-07T16:50:51.776" v="26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B754B2D1-71FE-4E5B-BEC0-52DC8B3BE9AE}" dt="2024-02-07T16:58:37.115" v="537" actId="20577"/>
        <pc:sldMkLst>
          <pc:docMk/>
          <pc:sldMk cId="0" sldId="258"/>
        </pc:sldMkLst>
        <pc:spChg chg="mod">
          <ac:chgData name="Dr. Hyung Jae Chang" userId="886d5175-8769-4946-920e-866bf9151013" providerId="ADAL" clId="{B754B2D1-71FE-4E5B-BEC0-52DC8B3BE9AE}" dt="2024-02-07T16:51:08.911" v="4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754B2D1-71FE-4E5B-BEC0-52DC8B3BE9AE}" dt="2024-02-07T16:58:37.115" v="537" actId="20577"/>
          <ac:spMkLst>
            <pc:docMk/>
            <pc:sldMk cId="0" sldId="258"/>
            <ac:spMk id="9219" creationId="{00000000-0000-0000-0000-000000000000}"/>
          </ac:spMkLst>
        </pc:spChg>
        <pc:graphicFrameChg chg="add del mod">
          <ac:chgData name="Dr. Hyung Jae Chang" userId="886d5175-8769-4946-920e-866bf9151013" providerId="ADAL" clId="{B754B2D1-71FE-4E5B-BEC0-52DC8B3BE9AE}" dt="2024-02-07T16:54:37.258" v="385" actId="478"/>
          <ac:graphicFrameMkLst>
            <pc:docMk/>
            <pc:sldMk cId="0" sldId="258"/>
            <ac:graphicFrameMk id="2" creationId="{8A688731-4D1E-BC76-38C3-0ABF75D7E9FE}"/>
          </ac:graphicFrameMkLst>
        </pc:graphicFrameChg>
      </pc:sldChg>
    </pc:docChg>
  </pc:docChgLst>
  <pc:docChgLst>
    <pc:chgData name="Dr. Hyung Jae Chang" userId="886d5175-8769-4946-920e-866bf9151013" providerId="ADAL" clId="{B575BD71-75E4-4C0B-B4E7-BAA3FD6C77F9}"/>
    <pc:docChg chg="undo custSel addSld delSld modSld">
      <pc:chgData name="Dr. Hyung Jae Chang" userId="886d5175-8769-4946-920e-866bf9151013" providerId="ADAL" clId="{B575BD71-75E4-4C0B-B4E7-BAA3FD6C77F9}" dt="2024-02-06T15:40:58.783" v="4138" actId="1076"/>
      <pc:docMkLst>
        <pc:docMk/>
      </pc:docMkLst>
      <pc:sldChg chg="addSp delSp modSp mod">
        <pc:chgData name="Dr. Hyung Jae Chang" userId="886d5175-8769-4946-920e-866bf9151013" providerId="ADAL" clId="{B575BD71-75E4-4C0B-B4E7-BAA3FD6C77F9}" dt="2024-02-06T14:10:58.252" v="243" actId="1037"/>
        <pc:sldMkLst>
          <pc:docMk/>
          <pc:sldMk cId="0" sldId="258"/>
        </pc:sldMkLst>
        <pc:spChg chg="mod">
          <ac:chgData name="Dr. Hyung Jae Chang" userId="886d5175-8769-4946-920e-866bf9151013" providerId="ADAL" clId="{B575BD71-75E4-4C0B-B4E7-BAA3FD6C77F9}" dt="2024-02-06T14:07:48.277" v="1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575BD71-75E4-4C0B-B4E7-BAA3FD6C77F9}" dt="2024-02-06T14:10:47.198" v="233" actId="1036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B575BD71-75E4-4C0B-B4E7-BAA3FD6C77F9}" dt="2024-02-06T14:07:42.944" v="1" actId="478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B575BD71-75E4-4C0B-B4E7-BAA3FD6C77F9}" dt="2024-02-06T14:10:50.053" v="235" actId="1035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B575BD71-75E4-4C0B-B4E7-BAA3FD6C77F9}" dt="2024-02-06T14:07:43.743" v="2" actId="478"/>
          <ac:picMkLst>
            <pc:docMk/>
            <pc:sldMk cId="0" sldId="258"/>
            <ac:picMk id="6" creationId="{A638211F-6607-71D1-F888-9D2FB52C6FEA}"/>
          </ac:picMkLst>
        </pc:picChg>
        <pc:picChg chg="add mod">
          <ac:chgData name="Dr. Hyung Jae Chang" userId="886d5175-8769-4946-920e-866bf9151013" providerId="ADAL" clId="{B575BD71-75E4-4C0B-B4E7-BAA3FD6C77F9}" dt="2024-02-06T14:10:58.252" v="243" actId="1037"/>
          <ac:picMkLst>
            <pc:docMk/>
            <pc:sldMk cId="0" sldId="258"/>
            <ac:picMk id="8" creationId="{C9709416-E1AC-DC21-4CF6-D0717725A160}"/>
          </ac:picMkLst>
        </pc:picChg>
      </pc:sldChg>
    </pc:docChg>
  </pc:docChgLst>
  <pc:docChgLst>
    <pc:chgData name="Dr. Hyung Jae Chang" userId="886d5175-8769-4946-920e-866bf9151013" providerId="ADAL" clId="{EC892114-CD13-448F-9768-CD95DACC5ED2}"/>
    <pc:docChg chg="undo custSel addSld delSld modSld">
      <pc:chgData name="Dr. Hyung Jae Chang" userId="886d5175-8769-4946-920e-866bf9151013" providerId="ADAL" clId="{EC892114-CD13-448F-9768-CD95DACC5ED2}" dt="2024-02-07T16:48:18.140" v="3882" actId="20577"/>
      <pc:docMkLst>
        <pc:docMk/>
      </pc:docMkLst>
      <pc:sldChg chg="modSp mod">
        <pc:chgData name="Dr. Hyung Jae Chang" userId="886d5175-8769-4946-920e-866bf9151013" providerId="ADAL" clId="{EC892114-CD13-448F-9768-CD95DACC5ED2}" dt="2024-02-07T14:40:35.232" v="37" actId="20577"/>
        <pc:sldMkLst>
          <pc:docMk/>
          <pc:sldMk cId="0" sldId="256"/>
        </pc:sldMkLst>
        <pc:spChg chg="mod">
          <ac:chgData name="Dr. Hyung Jae Chang" userId="886d5175-8769-4946-920e-866bf9151013" providerId="ADAL" clId="{EC892114-CD13-448F-9768-CD95DACC5ED2}" dt="2024-02-07T14:40:35.232" v="3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 modSp mod">
        <pc:chgData name="Dr. Hyung Jae Chang" userId="886d5175-8769-4946-920e-866bf9151013" providerId="ADAL" clId="{EC892114-CD13-448F-9768-CD95DACC5ED2}" dt="2024-02-07T15:45:33.377" v="683" actId="255"/>
        <pc:sldMkLst>
          <pc:docMk/>
          <pc:sldMk cId="0" sldId="258"/>
        </pc:sldMkLst>
        <pc:spChg chg="mod">
          <ac:chgData name="Dr. Hyung Jae Chang" userId="886d5175-8769-4946-920e-866bf9151013" providerId="ADAL" clId="{EC892114-CD13-448F-9768-CD95DACC5ED2}" dt="2024-02-07T15:36:29.407" v="74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892114-CD13-448F-9768-CD95DACC5ED2}" dt="2024-02-07T15:45:33.377" v="683" actId="255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EC892114-CD13-448F-9768-CD95DACC5ED2}" dt="2024-02-07T14:40:43.778" v="39" actId="478"/>
          <ac:picMkLst>
            <pc:docMk/>
            <pc:sldMk cId="0" sldId="258"/>
            <ac:picMk id="3" creationId="{7597F8F8-5F28-8E91-4D92-B6338CCAC7C0}"/>
          </ac:picMkLst>
        </pc:picChg>
      </pc:sldChg>
    </pc:docChg>
  </pc:docChgLst>
  <pc:docChgLst>
    <pc:chgData name="Dr. Hyung Jae Chang" userId="886d5175-8769-4946-920e-866bf9151013" providerId="ADAL" clId="{F79CBC0A-167E-422C-B82A-F90F11A129CC}"/>
    <pc:docChg chg="undo custSel addSld delSld modSld sldOrd">
      <pc:chgData name="Dr. Hyung Jae Chang" userId="886d5175-8769-4946-920e-866bf9151013" providerId="ADAL" clId="{F79CBC0A-167E-422C-B82A-F90F11A129CC}" dt="2024-02-15T14:20:03.952" v="12552" actId="1036"/>
      <pc:docMkLst>
        <pc:docMk/>
      </pc:docMkLst>
      <pc:sldChg chg="modSp mod">
        <pc:chgData name="Dr. Hyung Jae Chang" userId="886d5175-8769-4946-920e-866bf9151013" providerId="ADAL" clId="{F79CBC0A-167E-422C-B82A-F90F11A129CC}" dt="2024-02-12T10:49:18.997" v="53" actId="20577"/>
        <pc:sldMkLst>
          <pc:docMk/>
          <pc:sldMk cId="0" sldId="256"/>
        </pc:sldMkLst>
        <pc:spChg chg="mod">
          <ac:chgData name="Dr. Hyung Jae Chang" userId="886d5175-8769-4946-920e-866bf9151013" providerId="ADAL" clId="{F79CBC0A-167E-422C-B82A-F90F11A129CC}" dt="2024-02-12T10:49:18.997" v="53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 modSp mod">
        <pc:chgData name="Dr. Hyung Jae Chang" userId="886d5175-8769-4946-920e-866bf9151013" providerId="ADAL" clId="{F79CBC0A-167E-422C-B82A-F90F11A129CC}" dt="2024-02-12T10:53:22.850" v="300" actId="5793"/>
        <pc:sldMkLst>
          <pc:docMk/>
          <pc:sldMk cId="0" sldId="258"/>
        </pc:sldMkLst>
        <pc:spChg chg="del">
          <ac:chgData name="Dr. Hyung Jae Chang" userId="886d5175-8769-4946-920e-866bf9151013" providerId="ADAL" clId="{F79CBC0A-167E-422C-B82A-F90F11A129CC}" dt="2024-02-12T10:49:26.176" v="55" actId="478"/>
          <ac:spMkLst>
            <pc:docMk/>
            <pc:sldMk cId="0" sldId="258"/>
            <ac:spMk id="8" creationId="{6FEA2B94-7288-964C-39F1-C226FB469B15}"/>
          </ac:spMkLst>
        </pc:spChg>
        <pc:spChg chg="del">
          <ac:chgData name="Dr. Hyung Jae Chang" userId="886d5175-8769-4946-920e-866bf9151013" providerId="ADAL" clId="{F79CBC0A-167E-422C-B82A-F90F11A129CC}" dt="2024-02-12T10:49:26.176" v="55" actId="478"/>
          <ac:spMkLst>
            <pc:docMk/>
            <pc:sldMk cId="0" sldId="258"/>
            <ac:spMk id="9" creationId="{5A71389B-1F38-5EC7-9038-B0F3D604994A}"/>
          </ac:spMkLst>
        </pc:spChg>
        <pc:spChg chg="del">
          <ac:chgData name="Dr. Hyung Jae Chang" userId="886d5175-8769-4946-920e-866bf9151013" providerId="ADAL" clId="{F79CBC0A-167E-422C-B82A-F90F11A129CC}" dt="2024-02-12T10:49:26.176" v="55" actId="478"/>
          <ac:spMkLst>
            <pc:docMk/>
            <pc:sldMk cId="0" sldId="258"/>
            <ac:spMk id="10" creationId="{AC753C18-349D-4868-07A6-36502824BFCE}"/>
          </ac:spMkLst>
        </pc:spChg>
        <pc:spChg chg="mod">
          <ac:chgData name="Dr. Hyung Jae Chang" userId="886d5175-8769-4946-920e-866bf9151013" providerId="ADAL" clId="{F79CBC0A-167E-422C-B82A-F90F11A129CC}" dt="2024-02-12T10:49:39.600" v="80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F79CBC0A-167E-422C-B82A-F90F11A129CC}" dt="2024-02-12T10:53:22.850" v="300" actId="5793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F79CBC0A-167E-422C-B82A-F90F11A129CC}" dt="2024-02-12T10:49:26.176" v="55" actId="478"/>
          <ac:picMkLst>
            <pc:docMk/>
            <pc:sldMk cId="0" sldId="258"/>
            <ac:picMk id="4" creationId="{D5FF85DE-81E6-EE46-14E3-89A0EB0F1F13}"/>
          </ac:picMkLst>
        </pc:picChg>
        <pc:picChg chg="del">
          <ac:chgData name="Dr. Hyung Jae Chang" userId="886d5175-8769-4946-920e-866bf9151013" providerId="ADAL" clId="{F79CBC0A-167E-422C-B82A-F90F11A129CC}" dt="2024-02-12T10:49:26.176" v="55" actId="478"/>
          <ac:picMkLst>
            <pc:docMk/>
            <pc:sldMk cId="0" sldId="258"/>
            <ac:picMk id="7" creationId="{1B0EBBCB-444F-00C2-CDA4-8C146626B7DF}"/>
          </ac:picMkLst>
        </pc:picChg>
      </pc:sldChg>
      <pc:sldChg chg="addSp modSp add mod">
        <pc:chgData name="Dr. Hyung Jae Chang" userId="886d5175-8769-4946-920e-866bf9151013" providerId="ADAL" clId="{F79CBC0A-167E-422C-B82A-F90F11A129CC}" dt="2024-02-12T10:57:33.078" v="360" actId="1076"/>
        <pc:sldMkLst>
          <pc:docMk/>
          <pc:sldMk cId="1785101457" sldId="259"/>
        </pc:sldMkLst>
        <pc:spChg chg="mod">
          <ac:chgData name="Dr. Hyung Jae Chang" userId="886d5175-8769-4946-920e-866bf9151013" providerId="ADAL" clId="{F79CBC0A-167E-422C-B82A-F90F11A129CC}" dt="2024-02-12T10:53:51.921" v="333" actId="20577"/>
          <ac:spMkLst>
            <pc:docMk/>
            <pc:sldMk cId="1785101457" sldId="259"/>
            <ac:spMk id="9218" creationId="{82FC6E9D-D9C8-45FA-D92F-F9A4AF4C6AAA}"/>
          </ac:spMkLst>
        </pc:spChg>
        <pc:spChg chg="mod">
          <ac:chgData name="Dr. Hyung Jae Chang" userId="886d5175-8769-4946-920e-866bf9151013" providerId="ADAL" clId="{F79CBC0A-167E-422C-B82A-F90F11A129CC}" dt="2024-02-12T10:56:51.803" v="355" actId="6549"/>
          <ac:spMkLst>
            <pc:docMk/>
            <pc:sldMk cId="1785101457" sldId="259"/>
            <ac:spMk id="9219" creationId="{88B80917-F684-546F-2D23-C369CE82713E}"/>
          </ac:spMkLst>
        </pc:spChg>
        <pc:picChg chg="add mod">
          <ac:chgData name="Dr. Hyung Jae Chang" userId="886d5175-8769-4946-920e-866bf9151013" providerId="ADAL" clId="{F79CBC0A-167E-422C-B82A-F90F11A129CC}" dt="2024-02-12T10:57:21.572" v="358" actId="1076"/>
          <ac:picMkLst>
            <pc:docMk/>
            <pc:sldMk cId="1785101457" sldId="259"/>
            <ac:picMk id="3" creationId="{E0B48AF3-4E98-5500-444C-71FB3F32058B}"/>
          </ac:picMkLst>
        </pc:picChg>
        <pc:picChg chg="add mod">
          <ac:chgData name="Dr. Hyung Jae Chang" userId="886d5175-8769-4946-920e-866bf9151013" providerId="ADAL" clId="{F79CBC0A-167E-422C-B82A-F90F11A129CC}" dt="2024-02-12T10:57:33.078" v="360" actId="1076"/>
          <ac:picMkLst>
            <pc:docMk/>
            <pc:sldMk cId="1785101457" sldId="259"/>
            <ac:picMk id="6" creationId="{4A7F7D4D-03EC-F91B-1279-DDF2D5478CEE}"/>
          </ac:picMkLst>
        </pc:picChg>
      </pc:sldChg>
      <pc:sldChg chg="addSp modSp add mod">
        <pc:chgData name="Dr. Hyung Jae Chang" userId="886d5175-8769-4946-920e-866bf9151013" providerId="ADAL" clId="{F79CBC0A-167E-422C-B82A-F90F11A129CC}" dt="2024-02-13T14:38:46.356" v="4814" actId="1076"/>
        <pc:sldMkLst>
          <pc:docMk/>
          <pc:sldMk cId="825604746" sldId="260"/>
        </pc:sldMkLst>
        <pc:spChg chg="add mod">
          <ac:chgData name="Dr. Hyung Jae Chang" userId="886d5175-8769-4946-920e-866bf9151013" providerId="ADAL" clId="{F79CBC0A-167E-422C-B82A-F90F11A129CC}" dt="2024-02-13T14:38:43.857" v="4813" actId="1076"/>
          <ac:spMkLst>
            <pc:docMk/>
            <pc:sldMk cId="825604746" sldId="260"/>
            <ac:spMk id="2" creationId="{FB7D121F-E1E6-F3C8-AF5E-EEFA4590DF59}"/>
          </ac:spMkLst>
        </pc:spChg>
        <pc:spChg chg="add mod">
          <ac:chgData name="Dr. Hyung Jae Chang" userId="886d5175-8769-4946-920e-866bf9151013" providerId="ADAL" clId="{F79CBC0A-167E-422C-B82A-F90F11A129CC}" dt="2024-02-13T14:38:46.356" v="4814" actId="1076"/>
          <ac:spMkLst>
            <pc:docMk/>
            <pc:sldMk cId="825604746" sldId="260"/>
            <ac:spMk id="3" creationId="{FE626BFB-8018-9A77-F2A1-70D6572C531C}"/>
          </ac:spMkLst>
        </pc:spChg>
        <pc:spChg chg="add mod">
          <ac:chgData name="Dr. Hyung Jae Chang" userId="886d5175-8769-4946-920e-866bf9151013" providerId="ADAL" clId="{F79CBC0A-167E-422C-B82A-F90F11A129CC}" dt="2024-02-13T14:38:40.164" v="4812" actId="1076"/>
          <ac:spMkLst>
            <pc:docMk/>
            <pc:sldMk cId="825604746" sldId="260"/>
            <ac:spMk id="4" creationId="{C700FF79-BA75-E872-9568-D88185598D34}"/>
          </ac:spMkLst>
        </pc:spChg>
        <pc:spChg chg="mod">
          <ac:chgData name="Dr. Hyung Jae Chang" userId="886d5175-8769-4946-920e-866bf9151013" providerId="ADAL" clId="{F79CBC0A-167E-422C-B82A-F90F11A129CC}" dt="2024-02-13T14:38:19.519" v="4801" actId="20577"/>
          <ac:spMkLst>
            <pc:docMk/>
            <pc:sldMk cId="825604746" sldId="260"/>
            <ac:spMk id="9218" creationId="{9A297031-D039-D2C6-3781-10D025D62A14}"/>
          </ac:spMkLst>
        </pc:spChg>
        <pc:spChg chg="mod">
          <ac:chgData name="Dr. Hyung Jae Chang" userId="886d5175-8769-4946-920e-866bf9151013" providerId="ADAL" clId="{F79CBC0A-167E-422C-B82A-F90F11A129CC}" dt="2024-02-13T14:38:35.686" v="4811" actId="6549"/>
          <ac:spMkLst>
            <pc:docMk/>
            <pc:sldMk cId="825604746" sldId="260"/>
            <ac:spMk id="9219" creationId="{EAADCCED-D723-C28F-006B-58BC0BA1D10B}"/>
          </ac:spMkLst>
        </pc:spChg>
      </pc:sldChg>
      <pc:sldChg chg="addSp delSp modSp add mod">
        <pc:chgData name="Dr. Hyung Jae Chang" userId="886d5175-8769-4946-920e-866bf9151013" providerId="ADAL" clId="{F79CBC0A-167E-422C-B82A-F90F11A129CC}" dt="2024-02-13T14:38:56.317" v="4829" actId="20577"/>
        <pc:sldMkLst>
          <pc:docMk/>
          <pc:sldMk cId="235567398" sldId="261"/>
        </pc:sldMkLst>
        <pc:spChg chg="del">
          <ac:chgData name="Dr. Hyung Jae Chang" userId="886d5175-8769-4946-920e-866bf9151013" providerId="ADAL" clId="{F79CBC0A-167E-422C-B82A-F90F11A129CC}" dt="2024-02-12T11:14:51.627" v="964" actId="478"/>
          <ac:spMkLst>
            <pc:docMk/>
            <pc:sldMk cId="235567398" sldId="261"/>
            <ac:spMk id="2" creationId="{9FB0BB3E-F3F9-54D1-0D13-0AD8493FB0C1}"/>
          </ac:spMkLst>
        </pc:spChg>
        <pc:spChg chg="del">
          <ac:chgData name="Dr. Hyung Jae Chang" userId="886d5175-8769-4946-920e-866bf9151013" providerId="ADAL" clId="{F79CBC0A-167E-422C-B82A-F90F11A129CC}" dt="2024-02-12T11:14:50.431" v="963" actId="478"/>
          <ac:spMkLst>
            <pc:docMk/>
            <pc:sldMk cId="235567398" sldId="261"/>
            <ac:spMk id="3" creationId="{D8FD4521-6AE3-E4A3-2025-8AE9B2228BFB}"/>
          </ac:spMkLst>
        </pc:spChg>
        <pc:spChg chg="mod">
          <ac:chgData name="Dr. Hyung Jae Chang" userId="886d5175-8769-4946-920e-866bf9151013" providerId="ADAL" clId="{F79CBC0A-167E-422C-B82A-F90F11A129CC}" dt="2024-02-13T14:38:56.317" v="4829" actId="20577"/>
          <ac:spMkLst>
            <pc:docMk/>
            <pc:sldMk cId="235567398" sldId="261"/>
            <ac:spMk id="9218" creationId="{25D550C5-C96D-E91D-FD0E-8054C6E63C68}"/>
          </ac:spMkLst>
        </pc:spChg>
        <pc:spChg chg="mod">
          <ac:chgData name="Dr. Hyung Jae Chang" userId="886d5175-8769-4946-920e-866bf9151013" providerId="ADAL" clId="{F79CBC0A-167E-422C-B82A-F90F11A129CC}" dt="2024-02-12T11:18:20.493" v="997" actId="20577"/>
          <ac:spMkLst>
            <pc:docMk/>
            <pc:sldMk cId="235567398" sldId="261"/>
            <ac:spMk id="9219" creationId="{8D5D3AE7-05C2-6B7E-613D-6CA142F03926}"/>
          </ac:spMkLst>
        </pc:spChg>
        <pc:picChg chg="add mod">
          <ac:chgData name="Dr. Hyung Jae Chang" userId="886d5175-8769-4946-920e-866bf9151013" providerId="ADAL" clId="{F79CBC0A-167E-422C-B82A-F90F11A129CC}" dt="2024-02-12T11:16:59.825" v="992" actId="1036"/>
          <ac:picMkLst>
            <pc:docMk/>
            <pc:sldMk cId="235567398" sldId="261"/>
            <ac:picMk id="6" creationId="{373C9668-9414-8601-7E4C-19C9652355AC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39:07.689" v="4830"/>
        <pc:sldMkLst>
          <pc:docMk/>
          <pc:sldMk cId="2999215073" sldId="262"/>
        </pc:sldMkLst>
        <pc:spChg chg="add mod">
          <ac:chgData name="Dr. Hyung Jae Chang" userId="886d5175-8769-4946-920e-866bf9151013" providerId="ADAL" clId="{F79CBC0A-167E-422C-B82A-F90F11A129CC}" dt="2024-02-12T11:19:34.600" v="1035" actId="1035"/>
          <ac:spMkLst>
            <pc:docMk/>
            <pc:sldMk cId="2999215073" sldId="262"/>
            <ac:spMk id="4" creationId="{FF82B6B0-6F9E-1A8B-1A28-75A6F6992DA5}"/>
          </ac:spMkLst>
        </pc:spChg>
        <pc:spChg chg="add mod">
          <ac:chgData name="Dr. Hyung Jae Chang" userId="886d5175-8769-4946-920e-866bf9151013" providerId="ADAL" clId="{F79CBC0A-167E-422C-B82A-F90F11A129CC}" dt="2024-02-12T11:19:45.871" v="1042" actId="14100"/>
          <ac:spMkLst>
            <pc:docMk/>
            <pc:sldMk cId="2999215073" sldId="262"/>
            <ac:spMk id="7" creationId="{4286B38D-F846-1A23-8C8C-04F9F8EC8D1D}"/>
          </ac:spMkLst>
        </pc:spChg>
        <pc:spChg chg="add mod">
          <ac:chgData name="Dr. Hyung Jae Chang" userId="886d5175-8769-4946-920e-866bf9151013" providerId="ADAL" clId="{F79CBC0A-167E-422C-B82A-F90F11A129CC}" dt="2024-02-12T11:20:48.356" v="1061" actId="1076"/>
          <ac:spMkLst>
            <pc:docMk/>
            <pc:sldMk cId="2999215073" sldId="262"/>
            <ac:spMk id="8" creationId="{54473BD5-4AC1-26BA-D091-E49661CC5E36}"/>
          </ac:spMkLst>
        </pc:spChg>
        <pc:spChg chg="add mod">
          <ac:chgData name="Dr. Hyung Jae Chang" userId="886d5175-8769-4946-920e-866bf9151013" providerId="ADAL" clId="{F79CBC0A-167E-422C-B82A-F90F11A129CC}" dt="2024-02-12T11:20:58.044" v="1068" actId="20577"/>
          <ac:spMkLst>
            <pc:docMk/>
            <pc:sldMk cId="2999215073" sldId="262"/>
            <ac:spMk id="9" creationId="{A72D7CEC-A58C-606D-1C3C-EDB3ED97408E}"/>
          </ac:spMkLst>
        </pc:spChg>
        <pc:spChg chg="mod">
          <ac:chgData name="Dr. Hyung Jae Chang" userId="886d5175-8769-4946-920e-866bf9151013" providerId="ADAL" clId="{F79CBC0A-167E-422C-B82A-F90F11A129CC}" dt="2024-02-13T14:39:07.689" v="4830"/>
          <ac:spMkLst>
            <pc:docMk/>
            <pc:sldMk cId="2999215073" sldId="262"/>
            <ac:spMk id="9218" creationId="{35AC4C5F-9D73-9355-6168-85DB85AF2CAF}"/>
          </ac:spMkLst>
        </pc:spChg>
        <pc:spChg chg="mod">
          <ac:chgData name="Dr. Hyung Jae Chang" userId="886d5175-8769-4946-920e-866bf9151013" providerId="ADAL" clId="{F79CBC0A-167E-422C-B82A-F90F11A129CC}" dt="2024-02-12T11:18:47.123" v="1018" actId="1035"/>
          <ac:spMkLst>
            <pc:docMk/>
            <pc:sldMk cId="2999215073" sldId="262"/>
            <ac:spMk id="9219" creationId="{DA1EE302-5EAB-798A-AF25-979CDD657167}"/>
          </ac:spMkLst>
        </pc:spChg>
        <pc:picChg chg="add mod">
          <ac:chgData name="Dr. Hyung Jae Chang" userId="886d5175-8769-4946-920e-866bf9151013" providerId="ADAL" clId="{F79CBC0A-167E-422C-B82A-F90F11A129CC}" dt="2024-02-12T11:18:51.263" v="1020" actId="14100"/>
          <ac:picMkLst>
            <pc:docMk/>
            <pc:sldMk cId="2999215073" sldId="262"/>
            <ac:picMk id="3" creationId="{7BAF7579-142F-876D-9AC6-6B5A12F0A93E}"/>
          </ac:picMkLst>
        </pc:picChg>
        <pc:picChg chg="del">
          <ac:chgData name="Dr. Hyung Jae Chang" userId="886d5175-8769-4946-920e-866bf9151013" providerId="ADAL" clId="{F79CBC0A-167E-422C-B82A-F90F11A129CC}" dt="2024-02-12T11:18:22.328" v="998" actId="478"/>
          <ac:picMkLst>
            <pc:docMk/>
            <pc:sldMk cId="2999215073" sldId="262"/>
            <ac:picMk id="6" creationId="{D4B971C6-289B-9C2C-558D-AB1330592C05}"/>
          </ac:picMkLst>
        </pc:picChg>
        <pc:cxnChg chg="add mod">
          <ac:chgData name="Dr. Hyung Jae Chang" userId="886d5175-8769-4946-920e-866bf9151013" providerId="ADAL" clId="{F79CBC0A-167E-422C-B82A-F90F11A129CC}" dt="2024-02-12T11:21:13.458" v="1071" actId="208"/>
          <ac:cxnSpMkLst>
            <pc:docMk/>
            <pc:sldMk cId="2999215073" sldId="262"/>
            <ac:cxnSpMk id="11" creationId="{BFBC979E-87B7-2783-C881-9C11C49666B7}"/>
          </ac:cxnSpMkLst>
        </pc:cxnChg>
        <pc:cxnChg chg="add mod">
          <ac:chgData name="Dr. Hyung Jae Chang" userId="886d5175-8769-4946-920e-866bf9151013" providerId="ADAL" clId="{F79CBC0A-167E-422C-B82A-F90F11A129CC}" dt="2024-02-12T11:21:19.060" v="1074" actId="14100"/>
          <ac:cxnSpMkLst>
            <pc:docMk/>
            <pc:sldMk cId="2999215073" sldId="262"/>
            <ac:cxnSpMk id="12" creationId="{AEA9C429-8C21-FDD2-AD88-83D586FF2CF6}"/>
          </ac:cxnSpMkLst>
        </pc:cxnChg>
      </pc:sldChg>
      <pc:sldChg chg="addSp delSp modSp add mod">
        <pc:chgData name="Dr. Hyung Jae Chang" userId="886d5175-8769-4946-920e-866bf9151013" providerId="ADAL" clId="{F79CBC0A-167E-422C-B82A-F90F11A129CC}" dt="2024-02-13T14:40:57.067" v="4868" actId="1035"/>
        <pc:sldMkLst>
          <pc:docMk/>
          <pc:sldMk cId="3215572969" sldId="263"/>
        </pc:sldMkLst>
        <pc:spChg chg="mod">
          <ac:chgData name="Dr. Hyung Jae Chang" userId="886d5175-8769-4946-920e-866bf9151013" providerId="ADAL" clId="{F79CBC0A-167E-422C-B82A-F90F11A129CC}" dt="2024-02-13T14:39:12.215" v="4831"/>
          <ac:spMkLst>
            <pc:docMk/>
            <pc:sldMk cId="3215572969" sldId="263"/>
            <ac:spMk id="9218" creationId="{2D30C151-AA6C-928C-5178-B47B75D7C303}"/>
          </ac:spMkLst>
        </pc:spChg>
        <pc:spChg chg="mod">
          <ac:chgData name="Dr. Hyung Jae Chang" userId="886d5175-8769-4946-920e-866bf9151013" providerId="ADAL" clId="{F79CBC0A-167E-422C-B82A-F90F11A129CC}" dt="2024-02-13T14:40:49.258" v="4862" actId="6549"/>
          <ac:spMkLst>
            <pc:docMk/>
            <pc:sldMk cId="3215572969" sldId="263"/>
            <ac:spMk id="9219" creationId="{4D93E97E-A44B-0DA9-04DA-346D2A00D6F8}"/>
          </ac:spMkLst>
        </pc:spChg>
        <pc:picChg chg="add mod">
          <ac:chgData name="Dr. Hyung Jae Chang" userId="886d5175-8769-4946-920e-866bf9151013" providerId="ADAL" clId="{F79CBC0A-167E-422C-B82A-F90F11A129CC}" dt="2024-02-13T14:40:57.067" v="4868" actId="1035"/>
          <ac:picMkLst>
            <pc:docMk/>
            <pc:sldMk cId="3215572969" sldId="263"/>
            <ac:picMk id="3" creationId="{CC879BDD-9D17-CB74-88DC-B027DDBBC864}"/>
          </ac:picMkLst>
        </pc:picChg>
        <pc:picChg chg="del">
          <ac:chgData name="Dr. Hyung Jae Chang" userId="886d5175-8769-4946-920e-866bf9151013" providerId="ADAL" clId="{F79CBC0A-167E-422C-B82A-F90F11A129CC}" dt="2024-02-12T11:29:44.003" v="1076" actId="478"/>
          <ac:picMkLst>
            <pc:docMk/>
            <pc:sldMk cId="3215572969" sldId="263"/>
            <ac:picMk id="6" creationId="{016C2763-FC97-9800-643C-0200026A9A1D}"/>
          </ac:picMkLst>
        </pc:picChg>
        <pc:picChg chg="add mod">
          <ac:chgData name="Dr. Hyung Jae Chang" userId="886d5175-8769-4946-920e-866bf9151013" providerId="ADAL" clId="{F79CBC0A-167E-422C-B82A-F90F11A129CC}" dt="2024-02-13T14:40:57.067" v="4868" actId="1035"/>
          <ac:picMkLst>
            <pc:docMk/>
            <pc:sldMk cId="3215572969" sldId="263"/>
            <ac:picMk id="7" creationId="{0127A28F-95FE-15FB-0339-E0BC40C59E68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39:17.398" v="4832"/>
        <pc:sldMkLst>
          <pc:docMk/>
          <pc:sldMk cId="1258215596" sldId="264"/>
        </pc:sldMkLst>
        <pc:spChg chg="mod">
          <ac:chgData name="Dr. Hyung Jae Chang" userId="886d5175-8769-4946-920e-866bf9151013" providerId="ADAL" clId="{F79CBC0A-167E-422C-B82A-F90F11A129CC}" dt="2024-02-13T14:39:17.398" v="4832"/>
          <ac:spMkLst>
            <pc:docMk/>
            <pc:sldMk cId="1258215596" sldId="264"/>
            <ac:spMk id="9218" creationId="{69A31853-C3DA-281E-5E52-E2AE1577A713}"/>
          </ac:spMkLst>
        </pc:spChg>
        <pc:spChg chg="mod">
          <ac:chgData name="Dr. Hyung Jae Chang" userId="886d5175-8769-4946-920e-866bf9151013" providerId="ADAL" clId="{F79CBC0A-167E-422C-B82A-F90F11A129CC}" dt="2024-02-12T15:30:19.402" v="2343" actId="20577"/>
          <ac:spMkLst>
            <pc:docMk/>
            <pc:sldMk cId="1258215596" sldId="264"/>
            <ac:spMk id="9219" creationId="{3E092E17-7DFF-762F-0F85-4B5A58D1AF65}"/>
          </ac:spMkLst>
        </pc:spChg>
        <pc:picChg chg="add mod">
          <ac:chgData name="Dr. Hyung Jae Chang" userId="886d5175-8769-4946-920e-866bf9151013" providerId="ADAL" clId="{F79CBC0A-167E-422C-B82A-F90F11A129CC}" dt="2024-02-12T15:30:26.749" v="2346" actId="14100"/>
          <ac:picMkLst>
            <pc:docMk/>
            <pc:sldMk cId="1258215596" sldId="264"/>
            <ac:picMk id="2" creationId="{69CA68A5-E17F-E4C7-641C-7E05CD778420}"/>
          </ac:picMkLst>
        </pc:picChg>
        <pc:picChg chg="del">
          <ac:chgData name="Dr. Hyung Jae Chang" userId="886d5175-8769-4946-920e-866bf9151013" providerId="ADAL" clId="{F79CBC0A-167E-422C-B82A-F90F11A129CC}" dt="2024-02-12T15:29:17.560" v="2258" actId="478"/>
          <ac:picMkLst>
            <pc:docMk/>
            <pc:sldMk cId="1258215596" sldId="264"/>
            <ac:picMk id="3" creationId="{EAD281D5-92E1-DAB4-E37A-3A4FBE2B6462}"/>
          </ac:picMkLst>
        </pc:picChg>
        <pc:picChg chg="add mod">
          <ac:chgData name="Dr. Hyung Jae Chang" userId="886d5175-8769-4946-920e-866bf9151013" providerId="ADAL" clId="{F79CBC0A-167E-422C-B82A-F90F11A129CC}" dt="2024-02-13T13:31:57.070" v="2348" actId="1076"/>
          <ac:picMkLst>
            <pc:docMk/>
            <pc:sldMk cId="1258215596" sldId="264"/>
            <ac:picMk id="4" creationId="{9F2965AC-38DA-202F-2D1C-8F5C50599509}"/>
          </ac:picMkLst>
        </pc:picChg>
        <pc:picChg chg="del">
          <ac:chgData name="Dr. Hyung Jae Chang" userId="886d5175-8769-4946-920e-866bf9151013" providerId="ADAL" clId="{F79CBC0A-167E-422C-B82A-F90F11A129CC}" dt="2024-02-12T15:29:18.595" v="2259" actId="478"/>
          <ac:picMkLst>
            <pc:docMk/>
            <pc:sldMk cId="1258215596" sldId="264"/>
            <ac:picMk id="7" creationId="{B0D8713B-9C8E-F909-9AFC-04D9605759B1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1:26.007" v="4869"/>
        <pc:sldMkLst>
          <pc:docMk/>
          <pc:sldMk cId="2486211382" sldId="265"/>
        </pc:sldMkLst>
        <pc:spChg chg="mod">
          <ac:chgData name="Dr. Hyung Jae Chang" userId="886d5175-8769-4946-920e-866bf9151013" providerId="ADAL" clId="{F79CBC0A-167E-422C-B82A-F90F11A129CC}" dt="2024-02-13T14:41:26.007" v="4869"/>
          <ac:spMkLst>
            <pc:docMk/>
            <pc:sldMk cId="2486211382" sldId="265"/>
            <ac:spMk id="9218" creationId="{935BC4EC-216A-8424-CE64-81320B259A32}"/>
          </ac:spMkLst>
        </pc:spChg>
        <pc:spChg chg="mod">
          <ac:chgData name="Dr. Hyung Jae Chang" userId="886d5175-8769-4946-920e-866bf9151013" providerId="ADAL" clId="{F79CBC0A-167E-422C-B82A-F90F11A129CC}" dt="2024-02-13T13:38:39.593" v="2675" actId="58"/>
          <ac:spMkLst>
            <pc:docMk/>
            <pc:sldMk cId="2486211382" sldId="265"/>
            <ac:spMk id="9219" creationId="{70B6118B-275F-D50F-7D0F-9A25A13E4B5F}"/>
          </ac:spMkLst>
        </pc:spChg>
        <pc:picChg chg="del">
          <ac:chgData name="Dr. Hyung Jae Chang" userId="886d5175-8769-4946-920e-866bf9151013" providerId="ADAL" clId="{F79CBC0A-167E-422C-B82A-F90F11A129CC}" dt="2024-02-13T13:34:13.644" v="2371" actId="478"/>
          <ac:picMkLst>
            <pc:docMk/>
            <pc:sldMk cId="2486211382" sldId="265"/>
            <ac:picMk id="3" creationId="{4968A321-1FE0-7E69-B04C-105AC56FE5F2}"/>
          </ac:picMkLst>
        </pc:picChg>
        <pc:picChg chg="add mod">
          <ac:chgData name="Dr. Hyung Jae Chang" userId="886d5175-8769-4946-920e-866bf9151013" providerId="ADAL" clId="{F79CBC0A-167E-422C-B82A-F90F11A129CC}" dt="2024-02-13T13:36:29.620" v="2483" actId="1076"/>
          <ac:picMkLst>
            <pc:docMk/>
            <pc:sldMk cId="2486211382" sldId="265"/>
            <ac:picMk id="4" creationId="{9FAB3822-1BE1-BBF8-DE89-91D46D58A1CD}"/>
          </ac:picMkLst>
        </pc:picChg>
        <pc:picChg chg="del">
          <ac:chgData name="Dr. Hyung Jae Chang" userId="886d5175-8769-4946-920e-866bf9151013" providerId="ADAL" clId="{F79CBC0A-167E-422C-B82A-F90F11A129CC}" dt="2024-02-13T13:34:14.410" v="2372" actId="478"/>
          <ac:picMkLst>
            <pc:docMk/>
            <pc:sldMk cId="2486211382" sldId="265"/>
            <ac:picMk id="7" creationId="{DE18ED52-003A-3596-02C9-B18BDA247DD8}"/>
          </ac:picMkLst>
        </pc:picChg>
        <pc:picChg chg="add mod">
          <ac:chgData name="Dr. Hyung Jae Chang" userId="886d5175-8769-4946-920e-866bf9151013" providerId="ADAL" clId="{F79CBC0A-167E-422C-B82A-F90F11A129CC}" dt="2024-02-13T13:38:03.479" v="2591" actId="1076"/>
          <ac:picMkLst>
            <pc:docMk/>
            <pc:sldMk cId="2486211382" sldId="265"/>
            <ac:picMk id="8" creationId="{DEA70D07-E3EA-6F1D-BB2F-B5873B60553B}"/>
          </ac:picMkLst>
        </pc:picChg>
        <pc:picChg chg="add mod">
          <ac:chgData name="Dr. Hyung Jae Chang" userId="886d5175-8769-4946-920e-866bf9151013" providerId="ADAL" clId="{F79CBC0A-167E-422C-B82A-F90F11A129CC}" dt="2024-02-13T13:39:25.521" v="2679" actId="1076"/>
          <ac:picMkLst>
            <pc:docMk/>
            <pc:sldMk cId="2486211382" sldId="265"/>
            <ac:picMk id="10" creationId="{FDE1AA6E-D2E6-F16A-5B95-63BCED76D6C5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1:29.030" v="4870"/>
        <pc:sldMkLst>
          <pc:docMk/>
          <pc:sldMk cId="2652003968" sldId="266"/>
        </pc:sldMkLst>
        <pc:spChg chg="mod">
          <ac:chgData name="Dr. Hyung Jae Chang" userId="886d5175-8769-4946-920e-866bf9151013" providerId="ADAL" clId="{F79CBC0A-167E-422C-B82A-F90F11A129CC}" dt="2024-02-13T14:41:29.030" v="4870"/>
          <ac:spMkLst>
            <pc:docMk/>
            <pc:sldMk cId="2652003968" sldId="266"/>
            <ac:spMk id="9218" creationId="{963C0E23-F070-44C3-4024-AC67652DFA48}"/>
          </ac:spMkLst>
        </pc:spChg>
        <pc:spChg chg="mod">
          <ac:chgData name="Dr. Hyung Jae Chang" userId="886d5175-8769-4946-920e-866bf9151013" providerId="ADAL" clId="{F79CBC0A-167E-422C-B82A-F90F11A129CC}" dt="2024-02-13T13:40:25.418" v="2896" actId="20577"/>
          <ac:spMkLst>
            <pc:docMk/>
            <pc:sldMk cId="2652003968" sldId="266"/>
            <ac:spMk id="9219" creationId="{737CACB1-D114-E914-1663-15F2ED42278B}"/>
          </ac:spMkLst>
        </pc:spChg>
        <pc:picChg chg="add mod">
          <ac:chgData name="Dr. Hyung Jae Chang" userId="886d5175-8769-4946-920e-866bf9151013" providerId="ADAL" clId="{F79CBC0A-167E-422C-B82A-F90F11A129CC}" dt="2024-02-13T13:40:46.435" v="2900" actId="1076"/>
          <ac:picMkLst>
            <pc:docMk/>
            <pc:sldMk cId="2652003968" sldId="266"/>
            <ac:picMk id="3" creationId="{82D202A2-F2A2-BE2A-59E6-5DC044ED5791}"/>
          </ac:picMkLst>
        </pc:picChg>
        <pc:picChg chg="del">
          <ac:chgData name="Dr. Hyung Jae Chang" userId="886d5175-8769-4946-920e-866bf9151013" providerId="ADAL" clId="{F79CBC0A-167E-422C-B82A-F90F11A129CC}" dt="2024-02-13T13:39:37.453" v="2683" actId="478"/>
          <ac:picMkLst>
            <pc:docMk/>
            <pc:sldMk cId="2652003968" sldId="266"/>
            <ac:picMk id="4" creationId="{DF4BE2C7-5006-600E-DC1A-131FA4694CDD}"/>
          </ac:picMkLst>
        </pc:picChg>
        <pc:picChg chg="del">
          <ac:chgData name="Dr. Hyung Jae Chang" userId="886d5175-8769-4946-920e-866bf9151013" providerId="ADAL" clId="{F79CBC0A-167E-422C-B82A-F90F11A129CC}" dt="2024-02-13T13:39:36.768" v="2682" actId="478"/>
          <ac:picMkLst>
            <pc:docMk/>
            <pc:sldMk cId="2652003968" sldId="266"/>
            <ac:picMk id="8" creationId="{7AB75C1E-D2E8-DA22-80A5-4F0C0F99D8F7}"/>
          </ac:picMkLst>
        </pc:picChg>
        <pc:picChg chg="del">
          <ac:chgData name="Dr. Hyung Jae Chang" userId="886d5175-8769-4946-920e-866bf9151013" providerId="ADAL" clId="{F79CBC0A-167E-422C-B82A-F90F11A129CC}" dt="2024-02-13T13:39:35.563" v="2681" actId="478"/>
          <ac:picMkLst>
            <pc:docMk/>
            <pc:sldMk cId="2652003968" sldId="266"/>
            <ac:picMk id="10" creationId="{49F45BE2-1628-938A-C5C0-D1B84854E448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1:55.113" v="4885" actId="1076"/>
        <pc:sldMkLst>
          <pc:docMk/>
          <pc:sldMk cId="1937113887" sldId="267"/>
        </pc:sldMkLst>
        <pc:spChg chg="mod">
          <ac:chgData name="Dr. Hyung Jae Chang" userId="886d5175-8769-4946-920e-866bf9151013" providerId="ADAL" clId="{F79CBC0A-167E-422C-B82A-F90F11A129CC}" dt="2024-02-13T14:41:40.299" v="4880" actId="20577"/>
          <ac:spMkLst>
            <pc:docMk/>
            <pc:sldMk cId="1937113887" sldId="267"/>
            <ac:spMk id="9218" creationId="{74AEA233-FFBE-A083-E682-31924C701F59}"/>
          </ac:spMkLst>
        </pc:spChg>
        <pc:spChg chg="mod">
          <ac:chgData name="Dr. Hyung Jae Chang" userId="886d5175-8769-4946-920e-866bf9151013" providerId="ADAL" clId="{F79CBC0A-167E-422C-B82A-F90F11A129CC}" dt="2024-02-13T14:41:52.681" v="4884" actId="255"/>
          <ac:spMkLst>
            <pc:docMk/>
            <pc:sldMk cId="1937113887" sldId="267"/>
            <ac:spMk id="9219" creationId="{2602628E-D1FA-246A-60F5-220B83B69BB0}"/>
          </ac:spMkLst>
        </pc:spChg>
        <pc:picChg chg="del">
          <ac:chgData name="Dr. Hyung Jae Chang" userId="886d5175-8769-4946-920e-866bf9151013" providerId="ADAL" clId="{F79CBC0A-167E-422C-B82A-F90F11A129CC}" dt="2024-02-13T13:40:57.257" v="2902" actId="478"/>
          <ac:picMkLst>
            <pc:docMk/>
            <pc:sldMk cId="1937113887" sldId="267"/>
            <ac:picMk id="3" creationId="{123524AE-BC0B-5E2D-031C-517CFF363F74}"/>
          </ac:picMkLst>
        </pc:picChg>
        <pc:picChg chg="add mod">
          <ac:chgData name="Dr. Hyung Jae Chang" userId="886d5175-8769-4946-920e-866bf9151013" providerId="ADAL" clId="{F79CBC0A-167E-422C-B82A-F90F11A129CC}" dt="2024-02-13T14:41:55.113" v="4885" actId="1076"/>
          <ac:picMkLst>
            <pc:docMk/>
            <pc:sldMk cId="1937113887" sldId="267"/>
            <ac:picMk id="4" creationId="{6ED15352-3F8D-AE94-1E99-33074AF8C333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2:24.912" v="4893" actId="1076"/>
        <pc:sldMkLst>
          <pc:docMk/>
          <pc:sldMk cId="3403623564" sldId="268"/>
        </pc:sldMkLst>
        <pc:spChg chg="add mod">
          <ac:chgData name="Dr. Hyung Jae Chang" userId="886d5175-8769-4946-920e-866bf9151013" providerId="ADAL" clId="{F79CBC0A-167E-422C-B82A-F90F11A129CC}" dt="2024-02-13T14:42:17.862" v="4890" actId="1076"/>
          <ac:spMkLst>
            <pc:docMk/>
            <pc:sldMk cId="3403623564" sldId="268"/>
            <ac:spMk id="2" creationId="{FC169BE8-5B85-6C86-FF36-1DCECE791A10}"/>
          </ac:spMkLst>
        </pc:spChg>
        <pc:spChg chg="mod">
          <ac:chgData name="Dr. Hyung Jae Chang" userId="886d5175-8769-4946-920e-866bf9151013" providerId="ADAL" clId="{F79CBC0A-167E-422C-B82A-F90F11A129CC}" dt="2024-02-13T14:42:09.079" v="4887" actId="20577"/>
          <ac:spMkLst>
            <pc:docMk/>
            <pc:sldMk cId="3403623564" sldId="268"/>
            <ac:spMk id="9218" creationId="{9360AE72-8566-2D8F-77B4-3AE078A9606A}"/>
          </ac:spMkLst>
        </pc:spChg>
        <pc:spChg chg="mod">
          <ac:chgData name="Dr. Hyung Jae Chang" userId="886d5175-8769-4946-920e-866bf9151013" providerId="ADAL" clId="{F79CBC0A-167E-422C-B82A-F90F11A129CC}" dt="2024-02-13T14:42:13.183" v="4889" actId="20577"/>
          <ac:spMkLst>
            <pc:docMk/>
            <pc:sldMk cId="3403623564" sldId="268"/>
            <ac:spMk id="9219" creationId="{0E07A8AB-B9A4-D4F0-D8FE-10F3997DAADC}"/>
          </ac:spMkLst>
        </pc:spChg>
        <pc:picChg chg="add mod">
          <ac:chgData name="Dr. Hyung Jae Chang" userId="886d5175-8769-4946-920e-866bf9151013" providerId="ADAL" clId="{F79CBC0A-167E-422C-B82A-F90F11A129CC}" dt="2024-02-13T14:42:24.912" v="4893" actId="1076"/>
          <ac:picMkLst>
            <pc:docMk/>
            <pc:sldMk cId="3403623564" sldId="268"/>
            <ac:picMk id="3" creationId="{31444C73-4983-E8A8-616A-3AC919FB3276}"/>
          </ac:picMkLst>
        </pc:picChg>
        <pc:picChg chg="del">
          <ac:chgData name="Dr. Hyung Jae Chang" userId="886d5175-8769-4946-920e-866bf9151013" providerId="ADAL" clId="{F79CBC0A-167E-422C-B82A-F90F11A129CC}" dt="2024-02-13T13:54:02.053" v="3292" actId="478"/>
          <ac:picMkLst>
            <pc:docMk/>
            <pc:sldMk cId="3403623564" sldId="268"/>
            <ac:picMk id="4" creationId="{E2A9C2A8-6126-A392-716C-95F2CDD8E1FA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3:10.764" v="4922" actId="14100"/>
        <pc:sldMkLst>
          <pc:docMk/>
          <pc:sldMk cId="2712303052" sldId="269"/>
        </pc:sldMkLst>
        <pc:spChg chg="mod">
          <ac:chgData name="Dr. Hyung Jae Chang" userId="886d5175-8769-4946-920e-866bf9151013" providerId="ADAL" clId="{F79CBC0A-167E-422C-B82A-F90F11A129CC}" dt="2024-02-13T14:42:37.939" v="4906" actId="20577"/>
          <ac:spMkLst>
            <pc:docMk/>
            <pc:sldMk cId="2712303052" sldId="269"/>
            <ac:spMk id="9218" creationId="{5E99967B-BD69-060C-A046-FB0F9E8AC4B7}"/>
          </ac:spMkLst>
        </pc:spChg>
        <pc:spChg chg="mod">
          <ac:chgData name="Dr. Hyung Jae Chang" userId="886d5175-8769-4946-920e-866bf9151013" providerId="ADAL" clId="{F79CBC0A-167E-422C-B82A-F90F11A129CC}" dt="2024-02-13T14:42:58.128" v="4917" actId="255"/>
          <ac:spMkLst>
            <pc:docMk/>
            <pc:sldMk cId="2712303052" sldId="269"/>
            <ac:spMk id="9219" creationId="{F0933657-3D7B-F9F2-1114-79BF92141AD9}"/>
          </ac:spMkLst>
        </pc:spChg>
        <pc:picChg chg="add mod">
          <ac:chgData name="Dr. Hyung Jae Chang" userId="886d5175-8769-4946-920e-866bf9151013" providerId="ADAL" clId="{F79CBC0A-167E-422C-B82A-F90F11A129CC}" dt="2024-02-13T14:43:08.240" v="4921" actId="14100"/>
          <ac:picMkLst>
            <pc:docMk/>
            <pc:sldMk cId="2712303052" sldId="269"/>
            <ac:picMk id="3" creationId="{EDA84CD3-0C88-AA7A-68A4-0906352B50AF}"/>
          </ac:picMkLst>
        </pc:picChg>
        <pc:picChg chg="del">
          <ac:chgData name="Dr. Hyung Jae Chang" userId="886d5175-8769-4946-920e-866bf9151013" providerId="ADAL" clId="{F79CBC0A-167E-422C-B82A-F90F11A129CC}" dt="2024-02-13T13:58:36.268" v="3493" actId="478"/>
          <ac:picMkLst>
            <pc:docMk/>
            <pc:sldMk cId="2712303052" sldId="269"/>
            <ac:picMk id="4" creationId="{313DFA01-9165-29BE-7EB4-8F5E47EFA78E}"/>
          </ac:picMkLst>
        </pc:picChg>
        <pc:picChg chg="add mod">
          <ac:chgData name="Dr. Hyung Jae Chang" userId="886d5175-8769-4946-920e-866bf9151013" providerId="ADAL" clId="{F79CBC0A-167E-422C-B82A-F90F11A129CC}" dt="2024-02-13T14:43:10.764" v="4922" actId="14100"/>
          <ac:picMkLst>
            <pc:docMk/>
            <pc:sldMk cId="2712303052" sldId="269"/>
            <ac:picMk id="7" creationId="{F65DAAFF-C477-6643-AA84-D5B75F4A3AA5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3:34.409" v="4941" actId="14"/>
        <pc:sldMkLst>
          <pc:docMk/>
          <pc:sldMk cId="2268781009" sldId="270"/>
        </pc:sldMkLst>
        <pc:spChg chg="mod">
          <ac:chgData name="Dr. Hyung Jae Chang" userId="886d5175-8769-4946-920e-866bf9151013" providerId="ADAL" clId="{F79CBC0A-167E-422C-B82A-F90F11A129CC}" dt="2024-02-13T14:43:25.093" v="4937" actId="20577"/>
          <ac:spMkLst>
            <pc:docMk/>
            <pc:sldMk cId="2268781009" sldId="270"/>
            <ac:spMk id="9218" creationId="{43A052B8-BDE5-734C-31D1-AC036BBEB57A}"/>
          </ac:spMkLst>
        </pc:spChg>
        <pc:spChg chg="mod">
          <ac:chgData name="Dr. Hyung Jae Chang" userId="886d5175-8769-4946-920e-866bf9151013" providerId="ADAL" clId="{F79CBC0A-167E-422C-B82A-F90F11A129CC}" dt="2024-02-13T14:43:34.409" v="4941" actId="14"/>
          <ac:spMkLst>
            <pc:docMk/>
            <pc:sldMk cId="2268781009" sldId="270"/>
            <ac:spMk id="9219" creationId="{37058972-D954-9E02-E583-2AF1A5266238}"/>
          </ac:spMkLst>
        </pc:spChg>
        <pc:picChg chg="del">
          <ac:chgData name="Dr. Hyung Jae Chang" userId="886d5175-8769-4946-920e-866bf9151013" providerId="ADAL" clId="{F79CBC0A-167E-422C-B82A-F90F11A129CC}" dt="2024-02-13T14:11:43.809" v="3804" actId="478"/>
          <ac:picMkLst>
            <pc:docMk/>
            <pc:sldMk cId="2268781009" sldId="270"/>
            <ac:picMk id="3" creationId="{54405F6D-F22D-3904-79C8-40F007DBE7BF}"/>
          </ac:picMkLst>
        </pc:picChg>
        <pc:picChg chg="add mod">
          <ac:chgData name="Dr. Hyung Jae Chang" userId="886d5175-8769-4946-920e-866bf9151013" providerId="ADAL" clId="{F79CBC0A-167E-422C-B82A-F90F11A129CC}" dt="2024-02-13T14:14:16.085" v="4057" actId="1076"/>
          <ac:picMkLst>
            <pc:docMk/>
            <pc:sldMk cId="2268781009" sldId="270"/>
            <ac:picMk id="4" creationId="{02AF70F9-22A2-3F5D-BFE4-E60917D9FCAB}"/>
          </ac:picMkLst>
        </pc:picChg>
        <pc:picChg chg="del">
          <ac:chgData name="Dr. Hyung Jae Chang" userId="886d5175-8769-4946-920e-866bf9151013" providerId="ADAL" clId="{F79CBC0A-167E-422C-B82A-F90F11A129CC}" dt="2024-02-13T14:11:43.324" v="3803" actId="478"/>
          <ac:picMkLst>
            <pc:docMk/>
            <pc:sldMk cId="2268781009" sldId="270"/>
            <ac:picMk id="7" creationId="{355DB349-25DF-0AF3-3999-E214BD0C2DFF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4:06.839" v="4966" actId="14100"/>
        <pc:sldMkLst>
          <pc:docMk/>
          <pc:sldMk cId="40572939" sldId="271"/>
        </pc:sldMkLst>
        <pc:spChg chg="mod">
          <ac:chgData name="Dr. Hyung Jae Chang" userId="886d5175-8769-4946-920e-866bf9151013" providerId="ADAL" clId="{F79CBC0A-167E-422C-B82A-F90F11A129CC}" dt="2024-02-13T14:43:47.662" v="4955" actId="20577"/>
          <ac:spMkLst>
            <pc:docMk/>
            <pc:sldMk cId="40572939" sldId="271"/>
            <ac:spMk id="9218" creationId="{0A210606-C200-18E6-A5C7-D18CC7F6288F}"/>
          </ac:spMkLst>
        </pc:spChg>
        <pc:spChg chg="mod">
          <ac:chgData name="Dr. Hyung Jae Chang" userId="886d5175-8769-4946-920e-866bf9151013" providerId="ADAL" clId="{F79CBC0A-167E-422C-B82A-F90F11A129CC}" dt="2024-02-13T14:44:03.845" v="4964" actId="6549"/>
          <ac:spMkLst>
            <pc:docMk/>
            <pc:sldMk cId="40572939" sldId="271"/>
            <ac:spMk id="9219" creationId="{B7137F90-6721-3BC2-D85F-5CEBA75EFF30}"/>
          </ac:spMkLst>
        </pc:spChg>
        <pc:picChg chg="add mod">
          <ac:chgData name="Dr. Hyung Jae Chang" userId="886d5175-8769-4946-920e-866bf9151013" providerId="ADAL" clId="{F79CBC0A-167E-422C-B82A-F90F11A129CC}" dt="2024-02-13T14:44:06.839" v="4966" actId="14100"/>
          <ac:picMkLst>
            <pc:docMk/>
            <pc:sldMk cId="40572939" sldId="271"/>
            <ac:picMk id="3" creationId="{B51DDE50-6127-AFFC-2DD4-3F804265FC4A}"/>
          </ac:picMkLst>
        </pc:picChg>
        <pc:picChg chg="del">
          <ac:chgData name="Dr. Hyung Jae Chang" userId="886d5175-8769-4946-920e-866bf9151013" providerId="ADAL" clId="{F79CBC0A-167E-422C-B82A-F90F11A129CC}" dt="2024-02-13T14:14:36.094" v="4059" actId="478"/>
          <ac:picMkLst>
            <pc:docMk/>
            <pc:sldMk cId="40572939" sldId="271"/>
            <ac:picMk id="4" creationId="{2AA41A37-8AF6-322B-4D71-1F07D598E202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44:52.262" v="4976" actId="1035"/>
        <pc:sldMkLst>
          <pc:docMk/>
          <pc:sldMk cId="16160223" sldId="272"/>
        </pc:sldMkLst>
        <pc:spChg chg="mod">
          <ac:chgData name="Dr. Hyung Jae Chang" userId="886d5175-8769-4946-920e-866bf9151013" providerId="ADAL" clId="{F79CBC0A-167E-422C-B82A-F90F11A129CC}" dt="2024-02-13T14:44:42.014" v="4969" actId="1076"/>
          <ac:spMkLst>
            <pc:docMk/>
            <pc:sldMk cId="16160223" sldId="272"/>
            <ac:spMk id="9218" creationId="{11CC44DD-92F9-DBD5-4F82-C70708740FAC}"/>
          </ac:spMkLst>
        </pc:spChg>
        <pc:spChg chg="mod">
          <ac:chgData name="Dr. Hyung Jae Chang" userId="886d5175-8769-4946-920e-866bf9151013" providerId="ADAL" clId="{F79CBC0A-167E-422C-B82A-F90F11A129CC}" dt="2024-02-13T14:44:52.262" v="4976" actId="1035"/>
          <ac:spMkLst>
            <pc:docMk/>
            <pc:sldMk cId="16160223" sldId="272"/>
            <ac:spMk id="9219" creationId="{C5EFA496-869B-CB09-192A-6C8415C8D87E}"/>
          </ac:spMkLst>
        </pc:spChg>
        <pc:picChg chg="del">
          <ac:chgData name="Dr. Hyung Jae Chang" userId="886d5175-8769-4946-920e-866bf9151013" providerId="ADAL" clId="{F79CBC0A-167E-422C-B82A-F90F11A129CC}" dt="2024-02-13T14:29:25.588" v="4538" actId="478"/>
          <ac:picMkLst>
            <pc:docMk/>
            <pc:sldMk cId="16160223" sldId="272"/>
            <ac:picMk id="3" creationId="{DF80FB6D-C237-78D4-065D-31E62920AD1C}"/>
          </ac:picMkLst>
        </pc:picChg>
        <pc:picChg chg="add mod">
          <ac:chgData name="Dr. Hyung Jae Chang" userId="886d5175-8769-4946-920e-866bf9151013" providerId="ADAL" clId="{F79CBC0A-167E-422C-B82A-F90F11A129CC}" dt="2024-02-13T14:32:24.767" v="4792" actId="14100"/>
          <ac:picMkLst>
            <pc:docMk/>
            <pc:sldMk cId="16160223" sldId="272"/>
            <ac:picMk id="4" creationId="{B2839591-B590-0D89-B4D7-04D1010D5762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3T14:59:24.275" v="5766" actId="22"/>
        <pc:sldMkLst>
          <pc:docMk/>
          <pc:sldMk cId="2122278771" sldId="273"/>
        </pc:sldMkLst>
        <pc:spChg chg="mod">
          <ac:chgData name="Dr. Hyung Jae Chang" userId="886d5175-8769-4946-920e-866bf9151013" providerId="ADAL" clId="{F79CBC0A-167E-422C-B82A-F90F11A129CC}" dt="2024-02-13T14:49:16.812" v="5001" actId="20577"/>
          <ac:spMkLst>
            <pc:docMk/>
            <pc:sldMk cId="2122278771" sldId="273"/>
            <ac:spMk id="9218" creationId="{AE43F6B4-3AE8-BA74-61EE-E7001C1F06BE}"/>
          </ac:spMkLst>
        </pc:spChg>
        <pc:spChg chg="mod">
          <ac:chgData name="Dr. Hyung Jae Chang" userId="886d5175-8769-4946-920e-866bf9151013" providerId="ADAL" clId="{F79CBC0A-167E-422C-B82A-F90F11A129CC}" dt="2024-02-13T14:57:38.497" v="5764" actId="313"/>
          <ac:spMkLst>
            <pc:docMk/>
            <pc:sldMk cId="2122278771" sldId="273"/>
            <ac:spMk id="9219" creationId="{C1A2414A-391E-A458-F749-D1585BB3EE2D}"/>
          </ac:spMkLst>
        </pc:spChg>
        <pc:picChg chg="add mod">
          <ac:chgData name="Dr. Hyung Jae Chang" userId="886d5175-8769-4946-920e-866bf9151013" providerId="ADAL" clId="{F79CBC0A-167E-422C-B82A-F90F11A129CC}" dt="2024-02-13T14:57:06.372" v="5686" actId="1038"/>
          <ac:picMkLst>
            <pc:docMk/>
            <pc:sldMk cId="2122278771" sldId="273"/>
            <ac:picMk id="3" creationId="{41CBB3FE-7F4E-4D88-9C1E-D41C05A47066}"/>
          </ac:picMkLst>
        </pc:picChg>
        <pc:picChg chg="del">
          <ac:chgData name="Dr. Hyung Jae Chang" userId="886d5175-8769-4946-920e-866bf9151013" providerId="ADAL" clId="{F79CBC0A-167E-422C-B82A-F90F11A129CC}" dt="2024-02-13T14:37:57.986" v="4794" actId="478"/>
          <ac:picMkLst>
            <pc:docMk/>
            <pc:sldMk cId="2122278771" sldId="273"/>
            <ac:picMk id="4" creationId="{BDD97E53-019C-19FA-C9E3-D867F39868CC}"/>
          </ac:picMkLst>
        </pc:picChg>
        <pc:picChg chg="add del">
          <ac:chgData name="Dr. Hyung Jae Chang" userId="886d5175-8769-4946-920e-866bf9151013" providerId="ADAL" clId="{F79CBC0A-167E-422C-B82A-F90F11A129CC}" dt="2024-02-13T14:59:24.275" v="5766" actId="22"/>
          <ac:picMkLst>
            <pc:docMk/>
            <pc:sldMk cId="2122278771" sldId="273"/>
            <ac:picMk id="7" creationId="{D03ECF0E-C5BC-64BF-74E5-A8C1BDEEBE81}"/>
          </ac:picMkLst>
        </pc:picChg>
      </pc:sldChg>
      <pc:sldChg chg="delSp modSp add mod">
        <pc:chgData name="Dr. Hyung Jae Chang" userId="886d5175-8769-4946-920e-866bf9151013" providerId="ADAL" clId="{F79CBC0A-167E-422C-B82A-F90F11A129CC}" dt="2024-02-13T15:09:43.612" v="6413" actId="20577"/>
        <pc:sldMkLst>
          <pc:docMk/>
          <pc:sldMk cId="1384864889" sldId="274"/>
        </pc:sldMkLst>
        <pc:spChg chg="mod">
          <ac:chgData name="Dr. Hyung Jae Chang" userId="886d5175-8769-4946-920e-866bf9151013" providerId="ADAL" clId="{F79CBC0A-167E-422C-B82A-F90F11A129CC}" dt="2024-02-13T14:59:38.643" v="5777" actId="20577"/>
          <ac:spMkLst>
            <pc:docMk/>
            <pc:sldMk cId="1384864889" sldId="274"/>
            <ac:spMk id="9218" creationId="{59D42A31-44A3-CFEC-BF48-DEEA925D458C}"/>
          </ac:spMkLst>
        </pc:spChg>
        <pc:spChg chg="mod">
          <ac:chgData name="Dr. Hyung Jae Chang" userId="886d5175-8769-4946-920e-866bf9151013" providerId="ADAL" clId="{F79CBC0A-167E-422C-B82A-F90F11A129CC}" dt="2024-02-13T15:09:43.612" v="6413" actId="20577"/>
          <ac:spMkLst>
            <pc:docMk/>
            <pc:sldMk cId="1384864889" sldId="274"/>
            <ac:spMk id="9219" creationId="{48F269DB-B7F4-9D22-45A9-F9CAD98E8D66}"/>
          </ac:spMkLst>
        </pc:spChg>
        <pc:picChg chg="del">
          <ac:chgData name="Dr. Hyung Jae Chang" userId="886d5175-8769-4946-920e-866bf9151013" providerId="ADAL" clId="{F79CBC0A-167E-422C-B82A-F90F11A129CC}" dt="2024-02-13T14:59:28.432" v="5768" actId="478"/>
          <ac:picMkLst>
            <pc:docMk/>
            <pc:sldMk cId="1384864889" sldId="274"/>
            <ac:picMk id="3" creationId="{3F098AF5-3DB6-EEC1-3566-C9E2131B3957}"/>
          </ac:picMkLst>
        </pc:picChg>
      </pc:sldChg>
      <pc:sldChg chg="addSp modSp add mod">
        <pc:chgData name="Dr. Hyung Jae Chang" userId="886d5175-8769-4946-920e-866bf9151013" providerId="ADAL" clId="{F79CBC0A-167E-422C-B82A-F90F11A129CC}" dt="2024-02-13T15:07:15.590" v="6196" actId="1035"/>
        <pc:sldMkLst>
          <pc:docMk/>
          <pc:sldMk cId="1045643089" sldId="275"/>
        </pc:sldMkLst>
        <pc:spChg chg="mod">
          <ac:chgData name="Dr. Hyung Jae Chang" userId="886d5175-8769-4946-920e-866bf9151013" providerId="ADAL" clId="{F79CBC0A-167E-422C-B82A-F90F11A129CC}" dt="2024-02-13T15:07:15.590" v="6196" actId="1035"/>
          <ac:spMkLst>
            <pc:docMk/>
            <pc:sldMk cId="1045643089" sldId="275"/>
            <ac:spMk id="9218" creationId="{D1B16936-E70F-83D5-25F4-5F8716E2AD93}"/>
          </ac:spMkLst>
        </pc:spChg>
        <pc:spChg chg="mod">
          <ac:chgData name="Dr. Hyung Jae Chang" userId="886d5175-8769-4946-920e-866bf9151013" providerId="ADAL" clId="{F79CBC0A-167E-422C-B82A-F90F11A129CC}" dt="2024-02-13T15:06:55.391" v="6191" actId="6549"/>
          <ac:spMkLst>
            <pc:docMk/>
            <pc:sldMk cId="1045643089" sldId="275"/>
            <ac:spMk id="9219" creationId="{2BFFF58F-B609-DB8E-E0A5-C17A1C5E4C60}"/>
          </ac:spMkLst>
        </pc:spChg>
        <pc:picChg chg="add mod">
          <ac:chgData name="Dr. Hyung Jae Chang" userId="886d5175-8769-4946-920e-866bf9151013" providerId="ADAL" clId="{F79CBC0A-167E-422C-B82A-F90F11A129CC}" dt="2024-02-13T15:07:13.190" v="6194" actId="1076"/>
          <ac:picMkLst>
            <pc:docMk/>
            <pc:sldMk cId="1045643089" sldId="275"/>
            <ac:picMk id="3" creationId="{31CF8257-8ABE-9986-08A9-B91D52A62F1A}"/>
          </ac:picMkLst>
        </pc:picChg>
      </pc:sldChg>
      <pc:sldChg chg="modSp mod">
        <pc:chgData name="Dr. Hyung Jae Chang" userId="886d5175-8769-4946-920e-866bf9151013" providerId="ADAL" clId="{F79CBC0A-167E-422C-B82A-F90F11A129CC}" dt="2024-02-14T12:27:10.464" v="7284" actId="20577"/>
        <pc:sldMkLst>
          <pc:docMk/>
          <pc:sldMk cId="340201131" sldId="276"/>
        </pc:sldMkLst>
        <pc:spChg chg="mod">
          <ac:chgData name="Dr. Hyung Jae Chang" userId="886d5175-8769-4946-920e-866bf9151013" providerId="ADAL" clId="{F79CBC0A-167E-422C-B82A-F90F11A129CC}" dt="2024-02-14T12:26:32.267" v="7241" actId="1035"/>
          <ac:spMkLst>
            <pc:docMk/>
            <pc:sldMk cId="340201131" sldId="276"/>
            <ac:spMk id="9218" creationId="{C9CACB40-4DA6-2430-B7EC-99CEAFBD4638}"/>
          </ac:spMkLst>
        </pc:spChg>
        <pc:spChg chg="mod">
          <ac:chgData name="Dr. Hyung Jae Chang" userId="886d5175-8769-4946-920e-866bf9151013" providerId="ADAL" clId="{F79CBC0A-167E-422C-B82A-F90F11A129CC}" dt="2024-02-14T12:27:10.464" v="7284" actId="20577"/>
          <ac:spMkLst>
            <pc:docMk/>
            <pc:sldMk cId="340201131" sldId="276"/>
            <ac:spMk id="9219" creationId="{CDC5BD81-9460-CAC6-36B0-BE6B676D5454}"/>
          </ac:spMkLst>
        </pc:spChg>
      </pc:sldChg>
      <pc:sldChg chg="addSp delSp modSp add mod">
        <pc:chgData name="Dr. Hyung Jae Chang" userId="886d5175-8769-4946-920e-866bf9151013" providerId="ADAL" clId="{F79CBC0A-167E-422C-B82A-F90F11A129CC}" dt="2024-02-14T12:32:55.693" v="7359" actId="14100"/>
        <pc:sldMkLst>
          <pc:docMk/>
          <pc:sldMk cId="2294162888" sldId="277"/>
        </pc:sldMkLst>
        <pc:spChg chg="mod">
          <ac:chgData name="Dr. Hyung Jae Chang" userId="886d5175-8769-4946-920e-866bf9151013" providerId="ADAL" clId="{F79CBC0A-167E-422C-B82A-F90F11A129CC}" dt="2024-02-14T12:27:30.116" v="7312" actId="20577"/>
          <ac:spMkLst>
            <pc:docMk/>
            <pc:sldMk cId="2294162888" sldId="277"/>
            <ac:spMk id="9218" creationId="{CD931ECA-3D7C-DE6C-30E8-620143406694}"/>
          </ac:spMkLst>
        </pc:spChg>
        <pc:spChg chg="mod">
          <ac:chgData name="Dr. Hyung Jae Chang" userId="886d5175-8769-4946-920e-866bf9151013" providerId="ADAL" clId="{F79CBC0A-167E-422C-B82A-F90F11A129CC}" dt="2024-02-14T12:28:53.677" v="7348" actId="20577"/>
          <ac:spMkLst>
            <pc:docMk/>
            <pc:sldMk cId="2294162888" sldId="277"/>
            <ac:spMk id="9219" creationId="{14E88ADD-25CE-1714-A068-E0B4B236C408}"/>
          </ac:spMkLst>
        </pc:spChg>
        <pc:picChg chg="add del mod">
          <ac:chgData name="Dr. Hyung Jae Chang" userId="886d5175-8769-4946-920e-866bf9151013" providerId="ADAL" clId="{F79CBC0A-167E-422C-B82A-F90F11A129CC}" dt="2024-02-14T12:28:10.456" v="7331" actId="22"/>
          <ac:picMkLst>
            <pc:docMk/>
            <pc:sldMk cId="2294162888" sldId="277"/>
            <ac:picMk id="3" creationId="{036790CB-802F-3C1F-509A-FCDAF2621091}"/>
          </ac:picMkLst>
        </pc:picChg>
        <pc:picChg chg="add mod">
          <ac:chgData name="Dr. Hyung Jae Chang" userId="886d5175-8769-4946-920e-866bf9151013" providerId="ADAL" clId="{F79CBC0A-167E-422C-B82A-F90F11A129CC}" dt="2024-02-14T12:28:21.317" v="7334" actId="14100"/>
          <ac:picMkLst>
            <pc:docMk/>
            <pc:sldMk cId="2294162888" sldId="277"/>
            <ac:picMk id="6" creationId="{8D2FD7FD-8AEF-20CB-6C82-72345FFB9C26}"/>
          </ac:picMkLst>
        </pc:picChg>
        <pc:picChg chg="add mod">
          <ac:chgData name="Dr. Hyung Jae Chang" userId="886d5175-8769-4946-920e-866bf9151013" providerId="ADAL" clId="{F79CBC0A-167E-422C-B82A-F90F11A129CC}" dt="2024-02-14T12:32:45.255" v="7356" actId="1076"/>
          <ac:picMkLst>
            <pc:docMk/>
            <pc:sldMk cId="2294162888" sldId="277"/>
            <ac:picMk id="8" creationId="{166B324B-3228-4897-42B7-5257130F88AD}"/>
          </ac:picMkLst>
        </pc:picChg>
        <pc:picChg chg="add mod">
          <ac:chgData name="Dr. Hyung Jae Chang" userId="886d5175-8769-4946-920e-866bf9151013" providerId="ADAL" clId="{F79CBC0A-167E-422C-B82A-F90F11A129CC}" dt="2024-02-14T12:32:41.439" v="7354" actId="1076"/>
          <ac:picMkLst>
            <pc:docMk/>
            <pc:sldMk cId="2294162888" sldId="277"/>
            <ac:picMk id="10" creationId="{2A4D0BD2-FB8C-9CE2-33B6-304D74F2FC35}"/>
          </ac:picMkLst>
        </pc:picChg>
        <pc:picChg chg="add mod">
          <ac:chgData name="Dr. Hyung Jae Chang" userId="886d5175-8769-4946-920e-866bf9151013" providerId="ADAL" clId="{F79CBC0A-167E-422C-B82A-F90F11A129CC}" dt="2024-02-14T12:32:55.693" v="7359" actId="14100"/>
          <ac:picMkLst>
            <pc:docMk/>
            <pc:sldMk cId="2294162888" sldId="277"/>
            <ac:picMk id="12" creationId="{89D505E7-39FF-1F71-5561-5771511EDAD3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2:37:51.051" v="7674" actId="20577"/>
        <pc:sldMkLst>
          <pc:docMk/>
          <pc:sldMk cId="1608784813" sldId="278"/>
        </pc:sldMkLst>
        <pc:spChg chg="add mod">
          <ac:chgData name="Dr. Hyung Jae Chang" userId="886d5175-8769-4946-920e-866bf9151013" providerId="ADAL" clId="{F79CBC0A-167E-422C-B82A-F90F11A129CC}" dt="2024-02-14T12:35:11.823" v="7562" actId="1076"/>
          <ac:spMkLst>
            <pc:docMk/>
            <pc:sldMk cId="1608784813" sldId="278"/>
            <ac:spMk id="4" creationId="{B39B8E19-F119-DB52-1B05-60DABF4FE47D}"/>
          </ac:spMkLst>
        </pc:spChg>
        <pc:spChg chg="add mod">
          <ac:chgData name="Dr. Hyung Jae Chang" userId="886d5175-8769-4946-920e-866bf9151013" providerId="ADAL" clId="{F79CBC0A-167E-422C-B82A-F90F11A129CC}" dt="2024-02-14T12:37:51.051" v="7674" actId="20577"/>
          <ac:spMkLst>
            <pc:docMk/>
            <pc:sldMk cId="1608784813" sldId="278"/>
            <ac:spMk id="11" creationId="{2DAE6271-762B-A765-1086-416434BC7AE9}"/>
          </ac:spMkLst>
        </pc:spChg>
        <pc:spChg chg="mod">
          <ac:chgData name="Dr. Hyung Jae Chang" userId="886d5175-8769-4946-920e-866bf9151013" providerId="ADAL" clId="{F79CBC0A-167E-422C-B82A-F90F11A129CC}" dt="2024-02-14T12:33:11.761" v="7370" actId="20577"/>
          <ac:spMkLst>
            <pc:docMk/>
            <pc:sldMk cId="1608784813" sldId="278"/>
            <ac:spMk id="9218" creationId="{9387D630-34FA-62C0-C04D-23F84C9B8C1E}"/>
          </ac:spMkLst>
        </pc:spChg>
        <pc:spChg chg="mod">
          <ac:chgData name="Dr. Hyung Jae Chang" userId="886d5175-8769-4946-920e-866bf9151013" providerId="ADAL" clId="{F79CBC0A-167E-422C-B82A-F90F11A129CC}" dt="2024-02-14T12:35:03.978" v="7560" actId="20577"/>
          <ac:spMkLst>
            <pc:docMk/>
            <pc:sldMk cId="1608784813" sldId="278"/>
            <ac:spMk id="9219" creationId="{1F3661B7-8BBD-523A-07C3-AA067C9AAC19}"/>
          </ac:spMkLst>
        </pc:spChg>
        <pc:picChg chg="add mod">
          <ac:chgData name="Dr. Hyung Jae Chang" userId="886d5175-8769-4946-920e-866bf9151013" providerId="ADAL" clId="{F79CBC0A-167E-422C-B82A-F90F11A129CC}" dt="2024-02-14T12:34:07.502" v="7450" actId="1076"/>
          <ac:picMkLst>
            <pc:docMk/>
            <pc:sldMk cId="1608784813" sldId="278"/>
            <ac:picMk id="3" creationId="{7CF8126A-4ECD-E25A-1BDD-A7AF36F5432E}"/>
          </ac:picMkLst>
        </pc:picChg>
        <pc:picChg chg="del">
          <ac:chgData name="Dr. Hyung Jae Chang" userId="886d5175-8769-4946-920e-866bf9151013" providerId="ADAL" clId="{F79CBC0A-167E-422C-B82A-F90F11A129CC}" dt="2024-02-14T12:33:13.997" v="7371" actId="478"/>
          <ac:picMkLst>
            <pc:docMk/>
            <pc:sldMk cId="1608784813" sldId="278"/>
            <ac:picMk id="6" creationId="{2E711B18-0F44-D7F8-6B43-82F5263DE324}"/>
          </ac:picMkLst>
        </pc:picChg>
        <pc:picChg chg="del">
          <ac:chgData name="Dr. Hyung Jae Chang" userId="886d5175-8769-4946-920e-866bf9151013" providerId="ADAL" clId="{F79CBC0A-167E-422C-B82A-F90F11A129CC}" dt="2024-02-14T12:33:14.609" v="7372" actId="478"/>
          <ac:picMkLst>
            <pc:docMk/>
            <pc:sldMk cId="1608784813" sldId="278"/>
            <ac:picMk id="8" creationId="{6AEC7859-33EA-6000-5DF9-6EC220F14BA2}"/>
          </ac:picMkLst>
        </pc:picChg>
        <pc:picChg chg="add mod">
          <ac:chgData name="Dr. Hyung Jae Chang" userId="886d5175-8769-4946-920e-866bf9151013" providerId="ADAL" clId="{F79CBC0A-167E-422C-B82A-F90F11A129CC}" dt="2024-02-14T12:36:28.039" v="7567" actId="1076"/>
          <ac:picMkLst>
            <pc:docMk/>
            <pc:sldMk cId="1608784813" sldId="278"/>
            <ac:picMk id="9" creationId="{F1E81803-A139-CD74-AD99-C40AD51DDF09}"/>
          </ac:picMkLst>
        </pc:picChg>
        <pc:picChg chg="del">
          <ac:chgData name="Dr. Hyung Jae Chang" userId="886d5175-8769-4946-920e-866bf9151013" providerId="ADAL" clId="{F79CBC0A-167E-422C-B82A-F90F11A129CC}" dt="2024-02-14T12:33:14.992" v="7373" actId="478"/>
          <ac:picMkLst>
            <pc:docMk/>
            <pc:sldMk cId="1608784813" sldId="278"/>
            <ac:picMk id="10" creationId="{E89531B9-C47B-A5C6-22C1-4A62446FEA76}"/>
          </ac:picMkLst>
        </pc:picChg>
        <pc:picChg chg="del">
          <ac:chgData name="Dr. Hyung Jae Chang" userId="886d5175-8769-4946-920e-866bf9151013" providerId="ADAL" clId="{F79CBC0A-167E-422C-B82A-F90F11A129CC}" dt="2024-02-14T12:33:16.193" v="7374" actId="478"/>
          <ac:picMkLst>
            <pc:docMk/>
            <pc:sldMk cId="1608784813" sldId="278"/>
            <ac:picMk id="12" creationId="{A0A553E9-A015-0A5D-96ED-4805BF0207F4}"/>
          </ac:picMkLst>
        </pc:picChg>
      </pc:sldChg>
      <pc:sldChg chg="delSp modSp add del mod">
        <pc:chgData name="Dr. Hyung Jae Chang" userId="886d5175-8769-4946-920e-866bf9151013" providerId="ADAL" clId="{F79CBC0A-167E-422C-B82A-F90F11A129CC}" dt="2024-02-14T12:38:20.128" v="7691" actId="47"/>
        <pc:sldMkLst>
          <pc:docMk/>
          <pc:sldMk cId="405723525" sldId="279"/>
        </pc:sldMkLst>
        <pc:spChg chg="del">
          <ac:chgData name="Dr. Hyung Jae Chang" userId="886d5175-8769-4946-920e-866bf9151013" providerId="ADAL" clId="{F79CBC0A-167E-422C-B82A-F90F11A129CC}" dt="2024-02-14T12:38:08.350" v="7688" actId="478"/>
          <ac:spMkLst>
            <pc:docMk/>
            <pc:sldMk cId="405723525" sldId="279"/>
            <ac:spMk id="4" creationId="{FE850B5A-9EB9-9C46-42F2-2371EB4E6E90}"/>
          </ac:spMkLst>
        </pc:spChg>
        <pc:spChg chg="del">
          <ac:chgData name="Dr. Hyung Jae Chang" userId="886d5175-8769-4946-920e-866bf9151013" providerId="ADAL" clId="{F79CBC0A-167E-422C-B82A-F90F11A129CC}" dt="2024-02-14T12:38:12.309" v="7689" actId="478"/>
          <ac:spMkLst>
            <pc:docMk/>
            <pc:sldMk cId="405723525" sldId="279"/>
            <ac:spMk id="11" creationId="{7EDA51AE-20F1-1A92-4386-C7C9E3AF2663}"/>
          </ac:spMkLst>
        </pc:spChg>
        <pc:spChg chg="mod">
          <ac:chgData name="Dr. Hyung Jae Chang" userId="886d5175-8769-4946-920e-866bf9151013" providerId="ADAL" clId="{F79CBC0A-167E-422C-B82A-F90F11A129CC}" dt="2024-02-14T12:38:05.290" v="7685" actId="20577"/>
          <ac:spMkLst>
            <pc:docMk/>
            <pc:sldMk cId="405723525" sldId="279"/>
            <ac:spMk id="9218" creationId="{F8E908DB-63A4-B07D-CFC7-2C441C2DF52E}"/>
          </ac:spMkLst>
        </pc:spChg>
        <pc:picChg chg="del">
          <ac:chgData name="Dr. Hyung Jae Chang" userId="886d5175-8769-4946-920e-866bf9151013" providerId="ADAL" clId="{F79CBC0A-167E-422C-B82A-F90F11A129CC}" dt="2024-02-14T12:38:06.935" v="7686" actId="478"/>
          <ac:picMkLst>
            <pc:docMk/>
            <pc:sldMk cId="405723525" sldId="279"/>
            <ac:picMk id="3" creationId="{D9B397B8-2A62-69BB-8C41-B553DDF50148}"/>
          </ac:picMkLst>
        </pc:picChg>
        <pc:picChg chg="del">
          <ac:chgData name="Dr. Hyung Jae Chang" userId="886d5175-8769-4946-920e-866bf9151013" providerId="ADAL" clId="{F79CBC0A-167E-422C-B82A-F90F11A129CC}" dt="2024-02-14T12:38:07.585" v="7687" actId="478"/>
          <ac:picMkLst>
            <pc:docMk/>
            <pc:sldMk cId="405723525" sldId="279"/>
            <ac:picMk id="9" creationId="{557DDB2B-0DDF-8704-3BE8-576EB2F973A0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2:38:44.414" v="7708" actId="1076"/>
        <pc:sldMkLst>
          <pc:docMk/>
          <pc:sldMk cId="1612905087" sldId="280"/>
        </pc:sldMkLst>
        <pc:spChg chg="del">
          <ac:chgData name="Dr. Hyung Jae Chang" userId="886d5175-8769-4946-920e-866bf9151013" providerId="ADAL" clId="{F79CBC0A-167E-422C-B82A-F90F11A129CC}" dt="2024-02-14T12:38:24.158" v="7694" actId="478"/>
          <ac:spMkLst>
            <pc:docMk/>
            <pc:sldMk cId="1612905087" sldId="280"/>
            <ac:spMk id="4" creationId="{719ECF74-8417-E029-5380-D30FF4A9A831}"/>
          </ac:spMkLst>
        </pc:spChg>
        <pc:spChg chg="del">
          <ac:chgData name="Dr. Hyung Jae Chang" userId="886d5175-8769-4946-920e-866bf9151013" providerId="ADAL" clId="{F79CBC0A-167E-422C-B82A-F90F11A129CC}" dt="2024-02-14T12:38:25.174" v="7695" actId="478"/>
          <ac:spMkLst>
            <pc:docMk/>
            <pc:sldMk cId="1612905087" sldId="280"/>
            <ac:spMk id="11" creationId="{73364577-B2CD-3F75-5915-EB283EAACEE1}"/>
          </ac:spMkLst>
        </pc:spChg>
        <pc:spChg chg="mod">
          <ac:chgData name="Dr. Hyung Jae Chang" userId="886d5175-8769-4946-920e-866bf9151013" providerId="ADAL" clId="{F79CBC0A-167E-422C-B82A-F90F11A129CC}" dt="2024-02-14T12:38:30.021" v="7704" actId="20577"/>
          <ac:spMkLst>
            <pc:docMk/>
            <pc:sldMk cId="1612905087" sldId="280"/>
            <ac:spMk id="9219" creationId="{B278E078-A5B5-8015-4251-2E01D1DF5755}"/>
          </ac:spMkLst>
        </pc:spChg>
        <pc:picChg chg="del">
          <ac:chgData name="Dr. Hyung Jae Chang" userId="886d5175-8769-4946-920e-866bf9151013" providerId="ADAL" clId="{F79CBC0A-167E-422C-B82A-F90F11A129CC}" dt="2024-02-14T12:38:22.255" v="7692" actId="478"/>
          <ac:picMkLst>
            <pc:docMk/>
            <pc:sldMk cId="1612905087" sldId="280"/>
            <ac:picMk id="3" creationId="{995B4ED1-8E4D-970E-F5BD-9AEB0FE35772}"/>
          </ac:picMkLst>
        </pc:picChg>
        <pc:picChg chg="add mod">
          <ac:chgData name="Dr. Hyung Jae Chang" userId="886d5175-8769-4946-920e-866bf9151013" providerId="ADAL" clId="{F79CBC0A-167E-422C-B82A-F90F11A129CC}" dt="2024-02-14T12:38:44.414" v="7708" actId="1076"/>
          <ac:picMkLst>
            <pc:docMk/>
            <pc:sldMk cId="1612905087" sldId="280"/>
            <ac:picMk id="6" creationId="{384BE7AA-DBC1-27FA-5B99-5281DABED0B2}"/>
          </ac:picMkLst>
        </pc:picChg>
        <pc:picChg chg="del">
          <ac:chgData name="Dr. Hyung Jae Chang" userId="886d5175-8769-4946-920e-866bf9151013" providerId="ADAL" clId="{F79CBC0A-167E-422C-B82A-F90F11A129CC}" dt="2024-02-14T12:38:22.908" v="7693" actId="478"/>
          <ac:picMkLst>
            <pc:docMk/>
            <pc:sldMk cId="1612905087" sldId="280"/>
            <ac:picMk id="9" creationId="{68BD7FF0-5873-7F05-3C11-B060113FD435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2:48:56.536" v="7937" actId="6549"/>
        <pc:sldMkLst>
          <pc:docMk/>
          <pc:sldMk cId="1310994929" sldId="281"/>
        </pc:sldMkLst>
        <pc:spChg chg="mod">
          <ac:chgData name="Dr. Hyung Jae Chang" userId="886d5175-8769-4946-920e-866bf9151013" providerId="ADAL" clId="{F79CBC0A-167E-422C-B82A-F90F11A129CC}" dt="2024-02-14T12:39:00.025" v="7753" actId="20577"/>
          <ac:spMkLst>
            <pc:docMk/>
            <pc:sldMk cId="1310994929" sldId="281"/>
            <ac:spMk id="9218" creationId="{7793E3B6-E457-74EF-FC22-36FEB27A809E}"/>
          </ac:spMkLst>
        </pc:spChg>
        <pc:spChg chg="mod">
          <ac:chgData name="Dr. Hyung Jae Chang" userId="886d5175-8769-4946-920e-866bf9151013" providerId="ADAL" clId="{F79CBC0A-167E-422C-B82A-F90F11A129CC}" dt="2024-02-14T12:48:56.536" v="7937" actId="6549"/>
          <ac:spMkLst>
            <pc:docMk/>
            <pc:sldMk cId="1310994929" sldId="281"/>
            <ac:spMk id="9219" creationId="{00ACEA33-9D4F-C926-E9BD-D80B55394709}"/>
          </ac:spMkLst>
        </pc:spChg>
        <pc:picChg chg="add mod">
          <ac:chgData name="Dr. Hyung Jae Chang" userId="886d5175-8769-4946-920e-866bf9151013" providerId="ADAL" clId="{F79CBC0A-167E-422C-B82A-F90F11A129CC}" dt="2024-02-14T12:48:53.232" v="7936" actId="1076"/>
          <ac:picMkLst>
            <pc:docMk/>
            <pc:sldMk cId="1310994929" sldId="281"/>
            <ac:picMk id="2" creationId="{4CC55BB6-9E0B-3BA4-7666-0942F3B4D722}"/>
          </ac:picMkLst>
        </pc:picChg>
        <pc:picChg chg="del">
          <ac:chgData name="Dr. Hyung Jae Chang" userId="886d5175-8769-4946-920e-866bf9151013" providerId="ADAL" clId="{F79CBC0A-167E-422C-B82A-F90F11A129CC}" dt="2024-02-14T12:39:01.454" v="7754" actId="478"/>
          <ac:picMkLst>
            <pc:docMk/>
            <pc:sldMk cId="1310994929" sldId="281"/>
            <ac:picMk id="6" creationId="{F54B4AED-2971-9926-EFF7-680135BC64D4}"/>
          </ac:picMkLst>
        </pc:picChg>
      </pc:sldChg>
      <pc:sldChg chg="modSp add mod">
        <pc:chgData name="Dr. Hyung Jae Chang" userId="886d5175-8769-4946-920e-866bf9151013" providerId="ADAL" clId="{F79CBC0A-167E-422C-B82A-F90F11A129CC}" dt="2024-02-14T12:53:50.789" v="8485" actId="207"/>
        <pc:sldMkLst>
          <pc:docMk/>
          <pc:sldMk cId="14623218" sldId="282"/>
        </pc:sldMkLst>
        <pc:spChg chg="mod">
          <ac:chgData name="Dr. Hyung Jae Chang" userId="886d5175-8769-4946-920e-866bf9151013" providerId="ADAL" clId="{F79CBC0A-167E-422C-B82A-F90F11A129CC}" dt="2024-02-14T12:48:37.409" v="7928" actId="20577"/>
          <ac:spMkLst>
            <pc:docMk/>
            <pc:sldMk cId="14623218" sldId="282"/>
            <ac:spMk id="9218" creationId="{A0ADF0A1-F01F-B2F6-44D4-09B5902EB4FD}"/>
          </ac:spMkLst>
        </pc:spChg>
        <pc:spChg chg="mod">
          <ac:chgData name="Dr. Hyung Jae Chang" userId="886d5175-8769-4946-920e-866bf9151013" providerId="ADAL" clId="{F79CBC0A-167E-422C-B82A-F90F11A129CC}" dt="2024-02-14T12:53:50.789" v="8485" actId="207"/>
          <ac:spMkLst>
            <pc:docMk/>
            <pc:sldMk cId="14623218" sldId="282"/>
            <ac:spMk id="9219" creationId="{D3C5E6F9-5F4A-EC54-E1F9-E4C27727A31D}"/>
          </ac:spMkLst>
        </pc:spChg>
      </pc:sldChg>
      <pc:sldChg chg="modSp add mod">
        <pc:chgData name="Dr. Hyung Jae Chang" userId="886d5175-8769-4946-920e-866bf9151013" providerId="ADAL" clId="{F79CBC0A-167E-422C-B82A-F90F11A129CC}" dt="2024-02-14T12:57:23.428" v="8737" actId="20577"/>
        <pc:sldMkLst>
          <pc:docMk/>
          <pc:sldMk cId="4228293099" sldId="283"/>
        </pc:sldMkLst>
        <pc:spChg chg="mod">
          <ac:chgData name="Dr. Hyung Jae Chang" userId="886d5175-8769-4946-920e-866bf9151013" providerId="ADAL" clId="{F79CBC0A-167E-422C-B82A-F90F11A129CC}" dt="2024-02-14T12:57:23.428" v="8737" actId="20577"/>
          <ac:spMkLst>
            <pc:docMk/>
            <pc:sldMk cId="4228293099" sldId="283"/>
            <ac:spMk id="9218" creationId="{4A91EB62-179E-4AC0-7F79-E8EBBBA97BA8}"/>
          </ac:spMkLst>
        </pc:spChg>
        <pc:spChg chg="mod">
          <ac:chgData name="Dr. Hyung Jae Chang" userId="886d5175-8769-4946-920e-866bf9151013" providerId="ADAL" clId="{F79CBC0A-167E-422C-B82A-F90F11A129CC}" dt="2024-02-14T12:57:20.344" v="8732" actId="6549"/>
          <ac:spMkLst>
            <pc:docMk/>
            <pc:sldMk cId="4228293099" sldId="283"/>
            <ac:spMk id="9219" creationId="{617BA22C-E116-ED71-631D-1B328BAF7337}"/>
          </ac:spMkLst>
        </pc:spChg>
      </pc:sldChg>
      <pc:sldChg chg="addSp modSp add mod">
        <pc:chgData name="Dr. Hyung Jae Chang" userId="886d5175-8769-4946-920e-866bf9151013" providerId="ADAL" clId="{F79CBC0A-167E-422C-B82A-F90F11A129CC}" dt="2024-02-14T12:58:10.933" v="8834" actId="1076"/>
        <pc:sldMkLst>
          <pc:docMk/>
          <pc:sldMk cId="425260228" sldId="284"/>
        </pc:sldMkLst>
        <pc:spChg chg="mod">
          <ac:chgData name="Dr. Hyung Jae Chang" userId="886d5175-8769-4946-920e-866bf9151013" providerId="ADAL" clId="{F79CBC0A-167E-422C-B82A-F90F11A129CC}" dt="2024-02-14T12:57:31.084" v="8757" actId="20577"/>
          <ac:spMkLst>
            <pc:docMk/>
            <pc:sldMk cId="425260228" sldId="284"/>
            <ac:spMk id="9218" creationId="{00933D34-1D43-E17D-A34A-437231DC7020}"/>
          </ac:spMkLst>
        </pc:spChg>
        <pc:spChg chg="mod">
          <ac:chgData name="Dr. Hyung Jae Chang" userId="886d5175-8769-4946-920e-866bf9151013" providerId="ADAL" clId="{F79CBC0A-167E-422C-B82A-F90F11A129CC}" dt="2024-02-14T12:58:06.062" v="8831" actId="20577"/>
          <ac:spMkLst>
            <pc:docMk/>
            <pc:sldMk cId="425260228" sldId="284"/>
            <ac:spMk id="9219" creationId="{A5E61883-DB40-5EFD-A616-9A46EB54ABF0}"/>
          </ac:spMkLst>
        </pc:spChg>
        <pc:picChg chg="add mod">
          <ac:chgData name="Dr. Hyung Jae Chang" userId="886d5175-8769-4946-920e-866bf9151013" providerId="ADAL" clId="{F79CBC0A-167E-422C-B82A-F90F11A129CC}" dt="2024-02-14T12:58:10.933" v="8834" actId="1076"/>
          <ac:picMkLst>
            <pc:docMk/>
            <pc:sldMk cId="425260228" sldId="284"/>
            <ac:picMk id="3" creationId="{C2CAE870-396E-7FD3-98D6-1F8B749EAFC4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3:06:15.415" v="9604" actId="113"/>
        <pc:sldMkLst>
          <pc:docMk/>
          <pc:sldMk cId="2448899038" sldId="285"/>
        </pc:sldMkLst>
        <pc:spChg chg="add del">
          <ac:chgData name="Dr. Hyung Jae Chang" userId="886d5175-8769-4946-920e-866bf9151013" providerId="ADAL" clId="{F79CBC0A-167E-422C-B82A-F90F11A129CC}" dt="2024-02-14T13:00:12.029" v="9027" actId="11529"/>
          <ac:spMkLst>
            <pc:docMk/>
            <pc:sldMk cId="2448899038" sldId="285"/>
            <ac:spMk id="8" creationId="{B8FD365B-32EF-7AF1-7DC7-6A71A75C5323}"/>
          </ac:spMkLst>
        </pc:spChg>
        <pc:spChg chg="add del mod">
          <ac:chgData name="Dr. Hyung Jae Chang" userId="886d5175-8769-4946-920e-866bf9151013" providerId="ADAL" clId="{F79CBC0A-167E-422C-B82A-F90F11A129CC}" dt="2024-02-14T13:00:25.410" v="9031" actId="11529"/>
          <ac:spMkLst>
            <pc:docMk/>
            <pc:sldMk cId="2448899038" sldId="285"/>
            <ac:spMk id="9" creationId="{C2C78885-7E76-010E-1560-B2927CB7723C}"/>
          </ac:spMkLst>
        </pc:spChg>
        <pc:spChg chg="add mod">
          <ac:chgData name="Dr. Hyung Jae Chang" userId="886d5175-8769-4946-920e-866bf9151013" providerId="ADAL" clId="{F79CBC0A-167E-422C-B82A-F90F11A129CC}" dt="2024-02-14T13:06:03.634" v="9599" actId="1035"/>
          <ac:spMkLst>
            <pc:docMk/>
            <pc:sldMk cId="2448899038" sldId="285"/>
            <ac:spMk id="10" creationId="{3F4162B9-329A-559F-20E9-88D1F985B402}"/>
          </ac:spMkLst>
        </pc:spChg>
        <pc:spChg chg="mod">
          <ac:chgData name="Dr. Hyung Jae Chang" userId="886d5175-8769-4946-920e-866bf9151013" providerId="ADAL" clId="{F79CBC0A-167E-422C-B82A-F90F11A129CC}" dt="2024-02-14T13:06:08.116" v="9602" actId="1035"/>
          <ac:spMkLst>
            <pc:docMk/>
            <pc:sldMk cId="2448899038" sldId="285"/>
            <ac:spMk id="9218" creationId="{9DE9C252-B5B4-CE58-0754-64AFA7FF5622}"/>
          </ac:spMkLst>
        </pc:spChg>
        <pc:spChg chg="mod">
          <ac:chgData name="Dr. Hyung Jae Chang" userId="886d5175-8769-4946-920e-866bf9151013" providerId="ADAL" clId="{F79CBC0A-167E-422C-B82A-F90F11A129CC}" dt="2024-02-14T13:06:15.415" v="9604" actId="113"/>
          <ac:spMkLst>
            <pc:docMk/>
            <pc:sldMk cId="2448899038" sldId="285"/>
            <ac:spMk id="9219" creationId="{FA7A0940-C4D3-994D-4E67-33D55E3FAEA6}"/>
          </ac:spMkLst>
        </pc:spChg>
        <pc:picChg chg="del">
          <ac:chgData name="Dr. Hyung Jae Chang" userId="886d5175-8769-4946-920e-866bf9151013" providerId="ADAL" clId="{F79CBC0A-167E-422C-B82A-F90F11A129CC}" dt="2024-02-14T12:58:24.703" v="8860" actId="478"/>
          <ac:picMkLst>
            <pc:docMk/>
            <pc:sldMk cId="2448899038" sldId="285"/>
            <ac:picMk id="3" creationId="{DE589816-1EFF-6753-5691-A9A1A17FF28A}"/>
          </ac:picMkLst>
        </pc:picChg>
        <pc:picChg chg="add mod">
          <ac:chgData name="Dr. Hyung Jae Chang" userId="886d5175-8769-4946-920e-866bf9151013" providerId="ADAL" clId="{F79CBC0A-167E-422C-B82A-F90F11A129CC}" dt="2024-02-14T13:06:03.634" v="9599" actId="1035"/>
          <ac:picMkLst>
            <pc:docMk/>
            <pc:sldMk cId="2448899038" sldId="285"/>
            <ac:picMk id="4" creationId="{B8538342-40B2-83D8-2FDF-489CB2AB707C}"/>
          </ac:picMkLst>
        </pc:picChg>
        <pc:picChg chg="add mod">
          <ac:chgData name="Dr. Hyung Jae Chang" userId="886d5175-8769-4946-920e-866bf9151013" providerId="ADAL" clId="{F79CBC0A-167E-422C-B82A-F90F11A129CC}" dt="2024-02-14T13:06:03.634" v="9599" actId="1035"/>
          <ac:picMkLst>
            <pc:docMk/>
            <pc:sldMk cId="2448899038" sldId="285"/>
            <ac:picMk id="7" creationId="{BE1FB723-F3B8-A89B-A178-1FD0F1DA0D29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3:15:31.322" v="9697" actId="20577"/>
        <pc:sldMkLst>
          <pc:docMk/>
          <pc:sldMk cId="1170540131" sldId="286"/>
        </pc:sldMkLst>
        <pc:spChg chg="del">
          <ac:chgData name="Dr. Hyung Jae Chang" userId="886d5175-8769-4946-920e-866bf9151013" providerId="ADAL" clId="{F79CBC0A-167E-422C-B82A-F90F11A129CC}" dt="2024-02-14T13:06:45.601" v="9607" actId="478"/>
          <ac:spMkLst>
            <pc:docMk/>
            <pc:sldMk cId="1170540131" sldId="286"/>
            <ac:spMk id="10" creationId="{01A9CADD-35B9-32D2-E5F0-90B10FD3F392}"/>
          </ac:spMkLst>
        </pc:spChg>
        <pc:spChg chg="mod">
          <ac:chgData name="Dr. Hyung Jae Chang" userId="886d5175-8769-4946-920e-866bf9151013" providerId="ADAL" clId="{F79CBC0A-167E-422C-B82A-F90F11A129CC}" dt="2024-02-14T13:15:31.322" v="9697" actId="20577"/>
          <ac:spMkLst>
            <pc:docMk/>
            <pc:sldMk cId="1170540131" sldId="286"/>
            <ac:spMk id="9218" creationId="{B2F1FB46-AC24-C46A-AEC0-27B575ED17B0}"/>
          </ac:spMkLst>
        </pc:spChg>
        <pc:spChg chg="add del mod">
          <ac:chgData name="Dr. Hyung Jae Chang" userId="886d5175-8769-4946-920e-866bf9151013" providerId="ADAL" clId="{F79CBC0A-167E-422C-B82A-F90F11A129CC}" dt="2024-02-14T13:07:49.611" v="9679" actId="113"/>
          <ac:spMkLst>
            <pc:docMk/>
            <pc:sldMk cId="1170540131" sldId="286"/>
            <ac:spMk id="9219" creationId="{93404E81-75EB-94DE-70E7-A4B2ADA7978D}"/>
          </ac:spMkLst>
        </pc:spChg>
        <pc:picChg chg="add del mod ord">
          <ac:chgData name="Dr. Hyung Jae Chang" userId="886d5175-8769-4946-920e-866bf9151013" providerId="ADAL" clId="{F79CBC0A-167E-422C-B82A-F90F11A129CC}" dt="2024-02-14T13:07:16.711" v="9618" actId="22"/>
          <ac:picMkLst>
            <pc:docMk/>
            <pc:sldMk cId="1170540131" sldId="286"/>
            <ac:picMk id="3" creationId="{BE028857-DCE6-CCB9-1649-DBFC61037871}"/>
          </ac:picMkLst>
        </pc:picChg>
        <pc:picChg chg="del">
          <ac:chgData name="Dr. Hyung Jae Chang" userId="886d5175-8769-4946-920e-866bf9151013" providerId="ADAL" clId="{F79CBC0A-167E-422C-B82A-F90F11A129CC}" dt="2024-02-14T13:06:44.971" v="9606" actId="478"/>
          <ac:picMkLst>
            <pc:docMk/>
            <pc:sldMk cId="1170540131" sldId="286"/>
            <ac:picMk id="4" creationId="{9E087887-20F3-05DE-6E93-2AD7FC1B4D9C}"/>
          </ac:picMkLst>
        </pc:picChg>
        <pc:picChg chg="del">
          <ac:chgData name="Dr. Hyung Jae Chang" userId="886d5175-8769-4946-920e-866bf9151013" providerId="ADAL" clId="{F79CBC0A-167E-422C-B82A-F90F11A129CC}" dt="2024-02-14T13:06:46.036" v="9608" actId="478"/>
          <ac:picMkLst>
            <pc:docMk/>
            <pc:sldMk cId="1170540131" sldId="286"/>
            <ac:picMk id="7" creationId="{7C36969A-565D-5D07-C90C-4DC641A15602}"/>
          </ac:picMkLst>
        </pc:picChg>
        <pc:picChg chg="add mod">
          <ac:chgData name="Dr. Hyung Jae Chang" userId="886d5175-8769-4946-920e-866bf9151013" providerId="ADAL" clId="{F79CBC0A-167E-422C-B82A-F90F11A129CC}" dt="2024-02-14T13:15:22.572" v="9688" actId="1076"/>
          <ac:picMkLst>
            <pc:docMk/>
            <pc:sldMk cId="1170540131" sldId="286"/>
            <ac:picMk id="8" creationId="{939D7CD4-FCF1-6BB8-4391-08881D821701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3:16:56.120" v="9824" actId="1076"/>
        <pc:sldMkLst>
          <pc:docMk/>
          <pc:sldMk cId="1451933789" sldId="287"/>
        </pc:sldMkLst>
        <pc:spChg chg="add mod">
          <ac:chgData name="Dr. Hyung Jae Chang" userId="886d5175-8769-4946-920e-866bf9151013" providerId="ADAL" clId="{F79CBC0A-167E-422C-B82A-F90F11A129CC}" dt="2024-02-14T13:16:56.120" v="9824" actId="1076"/>
          <ac:spMkLst>
            <pc:docMk/>
            <pc:sldMk cId="1451933789" sldId="287"/>
            <ac:spMk id="7" creationId="{69A9ED05-0CB5-7022-09D0-5F21E6FE3DD5}"/>
          </ac:spMkLst>
        </pc:spChg>
        <pc:spChg chg="mod">
          <ac:chgData name="Dr. Hyung Jae Chang" userId="886d5175-8769-4946-920e-866bf9151013" providerId="ADAL" clId="{F79CBC0A-167E-422C-B82A-F90F11A129CC}" dt="2024-02-14T13:15:40.908" v="9704" actId="20577"/>
          <ac:spMkLst>
            <pc:docMk/>
            <pc:sldMk cId="1451933789" sldId="287"/>
            <ac:spMk id="9218" creationId="{D558BF9A-73E7-6719-5F42-042739365D13}"/>
          </ac:spMkLst>
        </pc:spChg>
        <pc:spChg chg="mod">
          <ac:chgData name="Dr. Hyung Jae Chang" userId="886d5175-8769-4946-920e-866bf9151013" providerId="ADAL" clId="{F79CBC0A-167E-422C-B82A-F90F11A129CC}" dt="2024-02-14T13:16:18.500" v="9814" actId="20577"/>
          <ac:spMkLst>
            <pc:docMk/>
            <pc:sldMk cId="1451933789" sldId="287"/>
            <ac:spMk id="9219" creationId="{6C6476A3-DC01-3C20-0BF3-ABE1A987F894}"/>
          </ac:spMkLst>
        </pc:spChg>
        <pc:picChg chg="add mod">
          <ac:chgData name="Dr. Hyung Jae Chang" userId="886d5175-8769-4946-920e-866bf9151013" providerId="ADAL" clId="{F79CBC0A-167E-422C-B82A-F90F11A129CC}" dt="2024-02-14T13:16:40.395" v="9818" actId="1076"/>
          <ac:picMkLst>
            <pc:docMk/>
            <pc:sldMk cId="1451933789" sldId="287"/>
            <ac:picMk id="3" creationId="{3C985ED1-537B-373C-B761-BC7FC08898AD}"/>
          </ac:picMkLst>
        </pc:picChg>
        <pc:picChg chg="add mod">
          <ac:chgData name="Dr. Hyung Jae Chang" userId="886d5175-8769-4946-920e-866bf9151013" providerId="ADAL" clId="{F79CBC0A-167E-422C-B82A-F90F11A129CC}" dt="2024-02-14T13:16:50.548" v="9822" actId="1076"/>
          <ac:picMkLst>
            <pc:docMk/>
            <pc:sldMk cId="1451933789" sldId="287"/>
            <ac:picMk id="6" creationId="{C53C7D81-CCFF-393D-9CDF-EBFE80D8AE64}"/>
          </ac:picMkLst>
        </pc:picChg>
        <pc:picChg chg="del">
          <ac:chgData name="Dr. Hyung Jae Chang" userId="886d5175-8769-4946-920e-866bf9151013" providerId="ADAL" clId="{F79CBC0A-167E-422C-B82A-F90F11A129CC}" dt="2024-02-14T13:16:07.927" v="9797" actId="478"/>
          <ac:picMkLst>
            <pc:docMk/>
            <pc:sldMk cId="1451933789" sldId="287"/>
            <ac:picMk id="8" creationId="{786CF084-57AA-76C9-9D3C-2FE2F85E5833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4T13:17:51.469" v="9910" actId="20577"/>
        <pc:sldMkLst>
          <pc:docMk/>
          <pc:sldMk cId="241197361" sldId="288"/>
        </pc:sldMkLst>
        <pc:spChg chg="del">
          <ac:chgData name="Dr. Hyung Jae Chang" userId="886d5175-8769-4946-920e-866bf9151013" providerId="ADAL" clId="{F79CBC0A-167E-422C-B82A-F90F11A129CC}" dt="2024-02-14T13:17:19.406" v="9837" actId="478"/>
          <ac:spMkLst>
            <pc:docMk/>
            <pc:sldMk cId="241197361" sldId="288"/>
            <ac:spMk id="7" creationId="{0478876F-A4B7-4308-747E-BFF2EBF40EBA}"/>
          </ac:spMkLst>
        </pc:spChg>
        <pc:spChg chg="mod">
          <ac:chgData name="Dr. Hyung Jae Chang" userId="886d5175-8769-4946-920e-866bf9151013" providerId="ADAL" clId="{F79CBC0A-167E-422C-B82A-F90F11A129CC}" dt="2024-02-14T13:17:15.215" v="9835" actId="20577"/>
          <ac:spMkLst>
            <pc:docMk/>
            <pc:sldMk cId="241197361" sldId="288"/>
            <ac:spMk id="9218" creationId="{B122425F-BC50-4070-E88E-9F660D131666}"/>
          </ac:spMkLst>
        </pc:spChg>
        <pc:spChg chg="mod">
          <ac:chgData name="Dr. Hyung Jae Chang" userId="886d5175-8769-4946-920e-866bf9151013" providerId="ADAL" clId="{F79CBC0A-167E-422C-B82A-F90F11A129CC}" dt="2024-02-14T13:17:51.469" v="9910" actId="20577"/>
          <ac:spMkLst>
            <pc:docMk/>
            <pc:sldMk cId="241197361" sldId="288"/>
            <ac:spMk id="9219" creationId="{00D8048A-0443-5FAE-28BF-08EF4D83720E}"/>
          </ac:spMkLst>
        </pc:spChg>
        <pc:picChg chg="del">
          <ac:chgData name="Dr. Hyung Jae Chang" userId="886d5175-8769-4946-920e-866bf9151013" providerId="ADAL" clId="{F79CBC0A-167E-422C-B82A-F90F11A129CC}" dt="2024-02-14T13:17:18.371" v="9836" actId="478"/>
          <ac:picMkLst>
            <pc:docMk/>
            <pc:sldMk cId="241197361" sldId="288"/>
            <ac:picMk id="3" creationId="{178F851E-6285-0C77-648A-95B11B4B7A2A}"/>
          </ac:picMkLst>
        </pc:picChg>
        <pc:picChg chg="add mod">
          <ac:chgData name="Dr. Hyung Jae Chang" userId="886d5175-8769-4946-920e-866bf9151013" providerId="ADAL" clId="{F79CBC0A-167E-422C-B82A-F90F11A129CC}" dt="2024-02-14T13:17:49.229" v="9908" actId="1076"/>
          <ac:picMkLst>
            <pc:docMk/>
            <pc:sldMk cId="241197361" sldId="288"/>
            <ac:picMk id="4" creationId="{1AD9D42B-F37C-172D-D235-882425F3E84C}"/>
          </ac:picMkLst>
        </pc:picChg>
        <pc:picChg chg="del">
          <ac:chgData name="Dr. Hyung Jae Chang" userId="886d5175-8769-4946-920e-866bf9151013" providerId="ADAL" clId="{F79CBC0A-167E-422C-B82A-F90F11A129CC}" dt="2024-02-14T13:17:19.844" v="9838" actId="478"/>
          <ac:picMkLst>
            <pc:docMk/>
            <pc:sldMk cId="241197361" sldId="288"/>
            <ac:picMk id="6" creationId="{3628F445-6760-97B9-C636-F23D5AACFC0B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1:28:33.680" v="10018" actId="6549"/>
        <pc:sldMkLst>
          <pc:docMk/>
          <pc:sldMk cId="4037613552" sldId="289"/>
        </pc:sldMkLst>
        <pc:spChg chg="del">
          <ac:chgData name="Dr. Hyung Jae Chang" userId="886d5175-8769-4946-920e-866bf9151013" providerId="ADAL" clId="{F79CBC0A-167E-422C-B82A-F90F11A129CC}" dt="2024-02-14T13:18:34.107" v="9913" actId="478"/>
          <ac:spMkLst>
            <pc:docMk/>
            <pc:sldMk cId="4037613552" sldId="289"/>
            <ac:spMk id="7" creationId="{787BE812-B5A4-93BD-57C6-7C775113E124}"/>
          </ac:spMkLst>
        </pc:spChg>
        <pc:spChg chg="mod">
          <ac:chgData name="Dr. Hyung Jae Chang" userId="886d5175-8769-4946-920e-866bf9151013" providerId="ADAL" clId="{F79CBC0A-167E-422C-B82A-F90F11A129CC}" dt="2024-02-14T13:18:41.051" v="9937" actId="20577"/>
          <ac:spMkLst>
            <pc:docMk/>
            <pc:sldMk cId="4037613552" sldId="289"/>
            <ac:spMk id="9218" creationId="{783AFCA7-165C-ED68-CD23-22819F48DA94}"/>
          </ac:spMkLst>
        </pc:spChg>
        <pc:spChg chg="mod">
          <ac:chgData name="Dr. Hyung Jae Chang" userId="886d5175-8769-4946-920e-866bf9151013" providerId="ADAL" clId="{F79CBC0A-167E-422C-B82A-F90F11A129CC}" dt="2024-02-15T11:28:33.680" v="10018" actId="6549"/>
          <ac:spMkLst>
            <pc:docMk/>
            <pc:sldMk cId="4037613552" sldId="289"/>
            <ac:spMk id="9219" creationId="{EFEF25CB-A77E-9DAA-62B8-475966CD7241}"/>
          </ac:spMkLst>
        </pc:spChg>
        <pc:picChg chg="add del mod">
          <ac:chgData name="Dr. Hyung Jae Chang" userId="886d5175-8769-4946-920e-866bf9151013" providerId="ADAL" clId="{F79CBC0A-167E-422C-B82A-F90F11A129CC}" dt="2024-02-15T11:28:32.356" v="10017" actId="478"/>
          <ac:picMkLst>
            <pc:docMk/>
            <pc:sldMk cId="4037613552" sldId="289"/>
            <ac:picMk id="3" creationId="{34FAA0B9-885E-7BA9-C118-63FAE6708892}"/>
          </ac:picMkLst>
        </pc:picChg>
        <pc:picChg chg="del">
          <ac:chgData name="Dr. Hyung Jae Chang" userId="886d5175-8769-4946-920e-866bf9151013" providerId="ADAL" clId="{F79CBC0A-167E-422C-B82A-F90F11A129CC}" dt="2024-02-14T13:18:33.329" v="9912" actId="478"/>
          <ac:picMkLst>
            <pc:docMk/>
            <pc:sldMk cId="4037613552" sldId="289"/>
            <ac:picMk id="3" creationId="{8AFD591A-60E3-38E0-1FD4-5020E2183BE9}"/>
          </ac:picMkLst>
        </pc:picChg>
        <pc:picChg chg="del">
          <ac:chgData name="Dr. Hyung Jae Chang" userId="886d5175-8769-4946-920e-866bf9151013" providerId="ADAL" clId="{F79CBC0A-167E-422C-B82A-F90F11A129CC}" dt="2024-02-14T13:18:34.535" v="9914" actId="478"/>
          <ac:picMkLst>
            <pc:docMk/>
            <pc:sldMk cId="4037613552" sldId="289"/>
            <ac:picMk id="6" creationId="{702C877D-7ABF-FEA0-3CA7-1A5C5FEDF774}"/>
          </ac:picMkLst>
        </pc:picChg>
      </pc:sldChg>
      <pc:sldChg chg="addSp modSp add mod">
        <pc:chgData name="Dr. Hyung Jae Chang" userId="886d5175-8769-4946-920e-866bf9151013" providerId="ADAL" clId="{F79CBC0A-167E-422C-B82A-F90F11A129CC}" dt="2024-02-15T12:14:35.884" v="10190" actId="14100"/>
        <pc:sldMkLst>
          <pc:docMk/>
          <pc:sldMk cId="2009710786" sldId="290"/>
        </pc:sldMkLst>
        <pc:spChg chg="mod">
          <ac:chgData name="Dr. Hyung Jae Chang" userId="886d5175-8769-4946-920e-866bf9151013" providerId="ADAL" clId="{F79CBC0A-167E-422C-B82A-F90F11A129CC}" dt="2024-02-15T11:28:23.753" v="10014" actId="20577"/>
          <ac:spMkLst>
            <pc:docMk/>
            <pc:sldMk cId="2009710786" sldId="290"/>
            <ac:spMk id="9218" creationId="{57B0EF35-EFA9-2454-1D65-73A226CBFB54}"/>
          </ac:spMkLst>
        </pc:spChg>
        <pc:spChg chg="mod">
          <ac:chgData name="Dr. Hyung Jae Chang" userId="886d5175-8769-4946-920e-866bf9151013" providerId="ADAL" clId="{F79CBC0A-167E-422C-B82A-F90F11A129CC}" dt="2024-02-15T12:14:27.106" v="10187" actId="20577"/>
          <ac:spMkLst>
            <pc:docMk/>
            <pc:sldMk cId="2009710786" sldId="290"/>
            <ac:spMk id="9219" creationId="{7D2C045D-D66D-93D2-1BCC-1E3360A7E9A0}"/>
          </ac:spMkLst>
        </pc:spChg>
        <pc:picChg chg="mod">
          <ac:chgData name="Dr. Hyung Jae Chang" userId="886d5175-8769-4946-920e-866bf9151013" providerId="ADAL" clId="{F79CBC0A-167E-422C-B82A-F90F11A129CC}" dt="2024-02-15T11:28:30.929" v="10016" actId="1076"/>
          <ac:picMkLst>
            <pc:docMk/>
            <pc:sldMk cId="2009710786" sldId="290"/>
            <ac:picMk id="3" creationId="{C181D6C4-BB09-54E9-D8A8-F9B762287BB1}"/>
          </ac:picMkLst>
        </pc:picChg>
        <pc:picChg chg="add mod">
          <ac:chgData name="Dr. Hyung Jae Chang" userId="886d5175-8769-4946-920e-866bf9151013" providerId="ADAL" clId="{F79CBC0A-167E-422C-B82A-F90F11A129CC}" dt="2024-02-15T11:29:16.052" v="10078" actId="1076"/>
          <ac:picMkLst>
            <pc:docMk/>
            <pc:sldMk cId="2009710786" sldId="290"/>
            <ac:picMk id="4" creationId="{4039A9D2-D164-9B63-63D5-0E050E80BA2C}"/>
          </ac:picMkLst>
        </pc:picChg>
        <pc:picChg chg="add mod">
          <ac:chgData name="Dr. Hyung Jae Chang" userId="886d5175-8769-4946-920e-866bf9151013" providerId="ADAL" clId="{F79CBC0A-167E-422C-B82A-F90F11A129CC}" dt="2024-02-15T12:14:35.884" v="10190" actId="14100"/>
          <ac:picMkLst>
            <pc:docMk/>
            <pc:sldMk cId="2009710786" sldId="290"/>
            <ac:picMk id="6" creationId="{14814870-0227-EC52-DF63-850501F867BB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2:18:30.967" v="10421" actId="20577"/>
        <pc:sldMkLst>
          <pc:docMk/>
          <pc:sldMk cId="709685469" sldId="291"/>
        </pc:sldMkLst>
        <pc:spChg chg="mod">
          <ac:chgData name="Dr. Hyung Jae Chang" userId="886d5175-8769-4946-920e-866bf9151013" providerId="ADAL" clId="{F79CBC0A-167E-422C-B82A-F90F11A129CC}" dt="2024-02-15T12:18:30.967" v="10421" actId="20577"/>
          <ac:spMkLst>
            <pc:docMk/>
            <pc:sldMk cId="709685469" sldId="291"/>
            <ac:spMk id="9218" creationId="{552C336C-7520-F963-6D0B-BDF879DBC880}"/>
          </ac:spMkLst>
        </pc:spChg>
        <pc:spChg chg="mod">
          <ac:chgData name="Dr. Hyung Jae Chang" userId="886d5175-8769-4946-920e-866bf9151013" providerId="ADAL" clId="{F79CBC0A-167E-422C-B82A-F90F11A129CC}" dt="2024-02-15T12:17:45.532" v="10360" actId="5793"/>
          <ac:spMkLst>
            <pc:docMk/>
            <pc:sldMk cId="709685469" sldId="291"/>
            <ac:spMk id="9219" creationId="{26E431B7-3BE8-C0C9-0BCE-CA4933D313C0}"/>
          </ac:spMkLst>
        </pc:spChg>
        <pc:picChg chg="add mod">
          <ac:chgData name="Dr. Hyung Jae Chang" userId="886d5175-8769-4946-920e-866bf9151013" providerId="ADAL" clId="{F79CBC0A-167E-422C-B82A-F90F11A129CC}" dt="2024-02-15T12:16:44.344" v="10298" actId="1076"/>
          <ac:picMkLst>
            <pc:docMk/>
            <pc:sldMk cId="709685469" sldId="291"/>
            <ac:picMk id="2" creationId="{B7C444C5-DFCD-8668-70A3-344A2C36F47B}"/>
          </ac:picMkLst>
        </pc:picChg>
        <pc:picChg chg="del">
          <ac:chgData name="Dr. Hyung Jae Chang" userId="886d5175-8769-4946-920e-866bf9151013" providerId="ADAL" clId="{F79CBC0A-167E-422C-B82A-F90F11A129CC}" dt="2024-02-15T12:12:27.276" v="10081" actId="478"/>
          <ac:picMkLst>
            <pc:docMk/>
            <pc:sldMk cId="709685469" sldId="291"/>
            <ac:picMk id="3" creationId="{4B63720C-8A5D-1378-76B8-F1E914C31A50}"/>
          </ac:picMkLst>
        </pc:picChg>
        <pc:picChg chg="del">
          <ac:chgData name="Dr. Hyung Jae Chang" userId="886d5175-8769-4946-920e-866bf9151013" providerId="ADAL" clId="{F79CBC0A-167E-422C-B82A-F90F11A129CC}" dt="2024-02-15T12:12:26.564" v="10080" actId="478"/>
          <ac:picMkLst>
            <pc:docMk/>
            <pc:sldMk cId="709685469" sldId="291"/>
            <ac:picMk id="4" creationId="{FBEFAF7D-9871-E280-5BAC-622A2727158F}"/>
          </ac:picMkLst>
        </pc:picChg>
        <pc:picChg chg="add mod">
          <ac:chgData name="Dr. Hyung Jae Chang" userId="886d5175-8769-4946-920e-866bf9151013" providerId="ADAL" clId="{F79CBC0A-167E-422C-B82A-F90F11A129CC}" dt="2024-02-15T12:17:50.617" v="10364" actId="1076"/>
          <ac:picMkLst>
            <pc:docMk/>
            <pc:sldMk cId="709685469" sldId="291"/>
            <ac:picMk id="6" creationId="{AC7BA981-A846-F0C7-1AD1-F1BE01A92D82}"/>
          </ac:picMkLst>
        </pc:picChg>
        <pc:picChg chg="add del mod">
          <ac:chgData name="Dr. Hyung Jae Chang" userId="886d5175-8769-4946-920e-866bf9151013" providerId="ADAL" clId="{F79CBC0A-167E-422C-B82A-F90F11A129CC}" dt="2024-02-15T12:18:27.906" v="10414" actId="478"/>
          <ac:picMkLst>
            <pc:docMk/>
            <pc:sldMk cId="709685469" sldId="291"/>
            <ac:picMk id="7" creationId="{6795EDE5-787E-9465-761C-A6958F338AF9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2:39:29.712" v="11121" actId="1035"/>
        <pc:sldMkLst>
          <pc:docMk/>
          <pc:sldMk cId="660567549" sldId="292"/>
        </pc:sldMkLst>
        <pc:spChg chg="mod">
          <ac:chgData name="Dr. Hyung Jae Chang" userId="886d5175-8769-4946-920e-866bf9151013" providerId="ADAL" clId="{F79CBC0A-167E-422C-B82A-F90F11A129CC}" dt="2024-02-15T12:39:29.712" v="11121" actId="1035"/>
          <ac:spMkLst>
            <pc:docMk/>
            <pc:sldMk cId="660567549" sldId="292"/>
            <ac:spMk id="9218" creationId="{D23DBC80-EB5B-6339-E614-726552B04152}"/>
          </ac:spMkLst>
        </pc:spChg>
        <pc:spChg chg="mod">
          <ac:chgData name="Dr. Hyung Jae Chang" userId="886d5175-8769-4946-920e-866bf9151013" providerId="ADAL" clId="{F79CBC0A-167E-422C-B82A-F90F11A129CC}" dt="2024-02-15T12:39:24.279" v="11118" actId="20577"/>
          <ac:spMkLst>
            <pc:docMk/>
            <pc:sldMk cId="660567549" sldId="292"/>
            <ac:spMk id="9219" creationId="{DF739B37-ED25-F3BF-E4CD-F48B5FA163E8}"/>
          </ac:spMkLst>
        </pc:spChg>
        <pc:picChg chg="del">
          <ac:chgData name="Dr. Hyung Jae Chang" userId="886d5175-8769-4946-920e-866bf9151013" providerId="ADAL" clId="{F79CBC0A-167E-422C-B82A-F90F11A129CC}" dt="2024-02-15T12:18:38.272" v="10424" actId="478"/>
          <ac:picMkLst>
            <pc:docMk/>
            <pc:sldMk cId="660567549" sldId="292"/>
            <ac:picMk id="2" creationId="{A5534371-0BB0-5AE0-AAA0-E303C6EB2964}"/>
          </ac:picMkLst>
        </pc:picChg>
        <pc:picChg chg="add mod">
          <ac:chgData name="Dr. Hyung Jae Chang" userId="886d5175-8769-4946-920e-866bf9151013" providerId="ADAL" clId="{F79CBC0A-167E-422C-B82A-F90F11A129CC}" dt="2024-02-15T12:39:14.517" v="11065" actId="1076"/>
          <ac:picMkLst>
            <pc:docMk/>
            <pc:sldMk cId="660567549" sldId="292"/>
            <ac:picMk id="3" creationId="{3EDBAFF4-F478-66B4-4F41-DCEB6E500879}"/>
          </ac:picMkLst>
        </pc:picChg>
        <pc:picChg chg="del">
          <ac:chgData name="Dr. Hyung Jae Chang" userId="886d5175-8769-4946-920e-866bf9151013" providerId="ADAL" clId="{F79CBC0A-167E-422C-B82A-F90F11A129CC}" dt="2024-02-15T12:18:37.635" v="10423" actId="478"/>
          <ac:picMkLst>
            <pc:docMk/>
            <pc:sldMk cId="660567549" sldId="292"/>
            <ac:picMk id="6" creationId="{5E9293A1-6AFB-8F64-1877-DE989E29095B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2:42:27.636" v="11355" actId="1037"/>
        <pc:sldMkLst>
          <pc:docMk/>
          <pc:sldMk cId="2286505666" sldId="293"/>
        </pc:sldMkLst>
        <pc:spChg chg="mod">
          <ac:chgData name="Dr. Hyung Jae Chang" userId="886d5175-8769-4946-920e-866bf9151013" providerId="ADAL" clId="{F79CBC0A-167E-422C-B82A-F90F11A129CC}" dt="2024-02-15T12:39:51.356" v="11147" actId="20577"/>
          <ac:spMkLst>
            <pc:docMk/>
            <pc:sldMk cId="2286505666" sldId="293"/>
            <ac:spMk id="9218" creationId="{2BD18CBA-F95B-F962-005D-E023AAE16C19}"/>
          </ac:spMkLst>
        </pc:spChg>
        <pc:spChg chg="mod">
          <ac:chgData name="Dr. Hyung Jae Chang" userId="886d5175-8769-4946-920e-866bf9151013" providerId="ADAL" clId="{F79CBC0A-167E-422C-B82A-F90F11A129CC}" dt="2024-02-15T12:42:17.756" v="11348" actId="1035"/>
          <ac:spMkLst>
            <pc:docMk/>
            <pc:sldMk cId="2286505666" sldId="293"/>
            <ac:spMk id="9219" creationId="{31B434FD-3E61-B8CB-4253-B601A4BE41B2}"/>
          </ac:spMkLst>
        </pc:spChg>
        <pc:picChg chg="add mod">
          <ac:chgData name="Dr. Hyung Jae Chang" userId="886d5175-8769-4946-920e-866bf9151013" providerId="ADAL" clId="{F79CBC0A-167E-422C-B82A-F90F11A129CC}" dt="2024-02-15T12:42:27.636" v="11355" actId="1037"/>
          <ac:picMkLst>
            <pc:docMk/>
            <pc:sldMk cId="2286505666" sldId="293"/>
            <ac:picMk id="2" creationId="{16049E17-8D85-5F46-5320-B26C7A2DA184}"/>
          </ac:picMkLst>
        </pc:picChg>
        <pc:picChg chg="del">
          <ac:chgData name="Dr. Hyung Jae Chang" userId="886d5175-8769-4946-920e-866bf9151013" providerId="ADAL" clId="{F79CBC0A-167E-422C-B82A-F90F11A129CC}" dt="2024-02-15T12:39:40.135" v="11127" actId="478"/>
          <ac:picMkLst>
            <pc:docMk/>
            <pc:sldMk cId="2286505666" sldId="293"/>
            <ac:picMk id="3" creationId="{D1B8364E-A1A9-2327-873A-55DEFB9393D5}"/>
          </ac:picMkLst>
        </pc:picChg>
        <pc:picChg chg="add mod">
          <ac:chgData name="Dr. Hyung Jae Chang" userId="886d5175-8769-4946-920e-866bf9151013" providerId="ADAL" clId="{F79CBC0A-167E-422C-B82A-F90F11A129CC}" dt="2024-02-15T12:42:27.636" v="11355" actId="1037"/>
          <ac:picMkLst>
            <pc:docMk/>
            <pc:sldMk cId="2286505666" sldId="293"/>
            <ac:picMk id="4" creationId="{99B67C43-C03E-2954-E4B7-2946EFCC1D06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2:44:01.616" v="11423" actId="14100"/>
        <pc:sldMkLst>
          <pc:docMk/>
          <pc:sldMk cId="347248549" sldId="294"/>
        </pc:sldMkLst>
        <pc:spChg chg="add del mod">
          <ac:chgData name="Dr. Hyung Jae Chang" userId="886d5175-8769-4946-920e-866bf9151013" providerId="ADAL" clId="{F79CBC0A-167E-422C-B82A-F90F11A129CC}" dt="2024-02-15T12:43:24.582" v="11414" actId="22"/>
          <ac:spMkLst>
            <pc:docMk/>
            <pc:sldMk cId="347248549" sldId="294"/>
            <ac:spMk id="6" creationId="{2BC1FA55-623F-FDA9-9EDD-090A48B6B284}"/>
          </ac:spMkLst>
        </pc:spChg>
        <pc:spChg chg="mod">
          <ac:chgData name="Dr. Hyung Jae Chang" userId="886d5175-8769-4946-920e-866bf9151013" providerId="ADAL" clId="{F79CBC0A-167E-422C-B82A-F90F11A129CC}" dt="2024-02-15T12:42:51.422" v="11410" actId="20577"/>
          <ac:spMkLst>
            <pc:docMk/>
            <pc:sldMk cId="347248549" sldId="294"/>
            <ac:spMk id="9218" creationId="{A12A2565-89AE-8967-1E1E-70F3A6495E1F}"/>
          </ac:spMkLst>
        </pc:spChg>
        <pc:spChg chg="del mod">
          <ac:chgData name="Dr. Hyung Jae Chang" userId="886d5175-8769-4946-920e-866bf9151013" providerId="ADAL" clId="{F79CBC0A-167E-422C-B82A-F90F11A129CC}" dt="2024-02-15T12:43:20.955" v="11411" actId="478"/>
          <ac:spMkLst>
            <pc:docMk/>
            <pc:sldMk cId="347248549" sldId="294"/>
            <ac:spMk id="9219" creationId="{E643B5A3-D913-7F1F-2F6D-71B3FCF88BCE}"/>
          </ac:spMkLst>
        </pc:spChg>
        <pc:picChg chg="del">
          <ac:chgData name="Dr. Hyung Jae Chang" userId="886d5175-8769-4946-920e-866bf9151013" providerId="ADAL" clId="{F79CBC0A-167E-422C-B82A-F90F11A129CC}" dt="2024-02-15T12:42:41.268" v="11359" actId="478"/>
          <ac:picMkLst>
            <pc:docMk/>
            <pc:sldMk cId="347248549" sldId="294"/>
            <ac:picMk id="2" creationId="{9ADD3079-C98D-912C-BC7B-162537C15124}"/>
          </ac:picMkLst>
        </pc:picChg>
        <pc:picChg chg="del">
          <ac:chgData name="Dr. Hyung Jae Chang" userId="886d5175-8769-4946-920e-866bf9151013" providerId="ADAL" clId="{F79CBC0A-167E-422C-B82A-F90F11A129CC}" dt="2024-02-15T12:42:41.649" v="11360" actId="478"/>
          <ac:picMkLst>
            <pc:docMk/>
            <pc:sldMk cId="347248549" sldId="294"/>
            <ac:picMk id="4" creationId="{793F7AAA-A949-7E81-8C78-AE07289769F4}"/>
          </ac:picMkLst>
        </pc:picChg>
        <pc:picChg chg="add del">
          <ac:chgData name="Dr. Hyung Jae Chang" userId="886d5175-8769-4946-920e-866bf9151013" providerId="ADAL" clId="{F79CBC0A-167E-422C-B82A-F90F11A129CC}" dt="2024-02-15T12:43:23.615" v="11413" actId="22"/>
          <ac:picMkLst>
            <pc:docMk/>
            <pc:sldMk cId="347248549" sldId="294"/>
            <ac:picMk id="8" creationId="{89A56C75-7AB1-E380-285A-0807DD1159E8}"/>
          </ac:picMkLst>
        </pc:picChg>
        <pc:picChg chg="add mod ord">
          <ac:chgData name="Dr. Hyung Jae Chang" userId="886d5175-8769-4946-920e-866bf9151013" providerId="ADAL" clId="{F79CBC0A-167E-422C-B82A-F90F11A129CC}" dt="2024-02-15T12:44:01.616" v="11423" actId="14100"/>
          <ac:picMkLst>
            <pc:docMk/>
            <pc:sldMk cId="347248549" sldId="294"/>
            <ac:picMk id="10" creationId="{76024EA9-FEDB-77E2-E606-B853EA31EAA9}"/>
          </ac:picMkLst>
        </pc:picChg>
        <pc:picChg chg="add mod">
          <ac:chgData name="Dr. Hyung Jae Chang" userId="886d5175-8769-4946-920e-866bf9151013" providerId="ADAL" clId="{F79CBC0A-167E-422C-B82A-F90F11A129CC}" dt="2024-02-15T12:43:57.765" v="11422" actId="1076"/>
          <ac:picMkLst>
            <pc:docMk/>
            <pc:sldMk cId="347248549" sldId="294"/>
            <ac:picMk id="12" creationId="{C0A085F2-8E75-CD4D-35D1-A7D60094E5A2}"/>
          </ac:picMkLst>
        </pc:picChg>
      </pc:sldChg>
      <pc:sldChg chg="add del">
        <pc:chgData name="Dr. Hyung Jae Chang" userId="886d5175-8769-4946-920e-866bf9151013" providerId="ADAL" clId="{F79CBC0A-167E-422C-B82A-F90F11A129CC}" dt="2024-02-15T12:42:38.573" v="11357"/>
        <pc:sldMkLst>
          <pc:docMk/>
          <pc:sldMk cId="621723507" sldId="294"/>
        </pc:sldMkLst>
      </pc:sldChg>
      <pc:sldChg chg="addSp delSp modSp add mod">
        <pc:chgData name="Dr. Hyung Jae Chang" userId="886d5175-8769-4946-920e-866bf9151013" providerId="ADAL" clId="{F79CBC0A-167E-422C-B82A-F90F11A129CC}" dt="2024-02-15T12:44:39.232" v="11444" actId="1076"/>
        <pc:sldMkLst>
          <pc:docMk/>
          <pc:sldMk cId="33174407" sldId="295"/>
        </pc:sldMkLst>
        <pc:spChg chg="add del mod">
          <ac:chgData name="Dr. Hyung Jae Chang" userId="886d5175-8769-4946-920e-866bf9151013" providerId="ADAL" clId="{F79CBC0A-167E-422C-B82A-F90F11A129CC}" dt="2024-02-15T12:44:25.588" v="11436"/>
          <ac:spMkLst>
            <pc:docMk/>
            <pc:sldMk cId="33174407" sldId="295"/>
            <ac:spMk id="3" creationId="{DD477317-3639-E835-E609-209F85CDDCE5}"/>
          </ac:spMkLst>
        </pc:spChg>
        <pc:spChg chg="mod">
          <ac:chgData name="Dr. Hyung Jae Chang" userId="886d5175-8769-4946-920e-866bf9151013" providerId="ADAL" clId="{F79CBC0A-167E-422C-B82A-F90F11A129CC}" dt="2024-02-15T12:44:22.079" v="11435" actId="1076"/>
          <ac:spMkLst>
            <pc:docMk/>
            <pc:sldMk cId="33174407" sldId="295"/>
            <ac:spMk id="9218" creationId="{018632DB-C8B7-A869-6A19-BAD779F86790}"/>
          </ac:spMkLst>
        </pc:spChg>
        <pc:picChg chg="add mod">
          <ac:chgData name="Dr. Hyung Jae Chang" userId="886d5175-8769-4946-920e-866bf9151013" providerId="ADAL" clId="{F79CBC0A-167E-422C-B82A-F90F11A129CC}" dt="2024-02-15T12:44:39.232" v="11444" actId="1076"/>
          <ac:picMkLst>
            <pc:docMk/>
            <pc:sldMk cId="33174407" sldId="295"/>
            <ac:picMk id="4" creationId="{4D82FEC9-C397-5641-A5E7-685A4A90D199}"/>
          </ac:picMkLst>
        </pc:picChg>
        <pc:picChg chg="add mod">
          <ac:chgData name="Dr. Hyung Jae Chang" userId="886d5175-8769-4946-920e-866bf9151013" providerId="ADAL" clId="{F79CBC0A-167E-422C-B82A-F90F11A129CC}" dt="2024-02-15T12:44:37.388" v="11443" actId="1076"/>
          <ac:picMkLst>
            <pc:docMk/>
            <pc:sldMk cId="33174407" sldId="295"/>
            <ac:picMk id="6" creationId="{78C11CFB-67CC-4C50-00E3-9D762FEC99CD}"/>
          </ac:picMkLst>
        </pc:picChg>
        <pc:picChg chg="del">
          <ac:chgData name="Dr. Hyung Jae Chang" userId="886d5175-8769-4946-920e-866bf9151013" providerId="ADAL" clId="{F79CBC0A-167E-422C-B82A-F90F11A129CC}" dt="2024-02-15T12:44:14.383" v="11425" actId="478"/>
          <ac:picMkLst>
            <pc:docMk/>
            <pc:sldMk cId="33174407" sldId="295"/>
            <ac:picMk id="10" creationId="{7B410DF5-D59F-FA9C-823F-CDABD446600C}"/>
          </ac:picMkLst>
        </pc:picChg>
        <pc:picChg chg="del">
          <ac:chgData name="Dr. Hyung Jae Chang" userId="886d5175-8769-4946-920e-866bf9151013" providerId="ADAL" clId="{F79CBC0A-167E-422C-B82A-F90F11A129CC}" dt="2024-02-15T12:44:16.140" v="11426" actId="478"/>
          <ac:picMkLst>
            <pc:docMk/>
            <pc:sldMk cId="33174407" sldId="295"/>
            <ac:picMk id="12" creationId="{FCAC1B22-24A9-65D1-A038-C343A0CE3694}"/>
          </ac:picMkLst>
        </pc:picChg>
      </pc:sldChg>
      <pc:sldChg chg="addSp delSp modSp add mod ord">
        <pc:chgData name="Dr. Hyung Jae Chang" userId="886d5175-8769-4946-920e-866bf9151013" providerId="ADAL" clId="{F79CBC0A-167E-422C-B82A-F90F11A129CC}" dt="2024-02-15T14:03:18.457" v="11889" actId="1076"/>
        <pc:sldMkLst>
          <pc:docMk/>
          <pc:sldMk cId="3800430280" sldId="296"/>
        </pc:sldMkLst>
        <pc:spChg chg="add mod">
          <ac:chgData name="Dr. Hyung Jae Chang" userId="886d5175-8769-4946-920e-866bf9151013" providerId="ADAL" clId="{F79CBC0A-167E-422C-B82A-F90F11A129CC}" dt="2024-02-15T14:03:16.155" v="11886" actId="1035"/>
          <ac:spMkLst>
            <pc:docMk/>
            <pc:sldMk cId="3800430280" sldId="296"/>
            <ac:spMk id="3" creationId="{99351226-B40F-10DA-96F3-56291644B550}"/>
          </ac:spMkLst>
        </pc:spChg>
        <pc:picChg chg="del">
          <ac:chgData name="Dr. Hyung Jae Chang" userId="886d5175-8769-4946-920e-866bf9151013" providerId="ADAL" clId="{F79CBC0A-167E-422C-B82A-F90F11A129CC}" dt="2024-02-15T12:44:52.409" v="11446" actId="478"/>
          <ac:picMkLst>
            <pc:docMk/>
            <pc:sldMk cId="3800430280" sldId="296"/>
            <ac:picMk id="4" creationId="{68282869-4E73-247D-8060-5B6CD55E36AD}"/>
          </ac:picMkLst>
        </pc:picChg>
        <pc:picChg chg="del">
          <ac:chgData name="Dr. Hyung Jae Chang" userId="886d5175-8769-4946-920e-866bf9151013" providerId="ADAL" clId="{F79CBC0A-167E-422C-B82A-F90F11A129CC}" dt="2024-02-15T12:44:54.705" v="11447" actId="478"/>
          <ac:picMkLst>
            <pc:docMk/>
            <pc:sldMk cId="3800430280" sldId="296"/>
            <ac:picMk id="6" creationId="{4CF361C1-F85D-FB75-6296-4F24CAFA90DA}"/>
          </ac:picMkLst>
        </pc:picChg>
        <pc:picChg chg="add mod">
          <ac:chgData name="Dr. Hyung Jae Chang" userId="886d5175-8769-4946-920e-866bf9151013" providerId="ADAL" clId="{F79CBC0A-167E-422C-B82A-F90F11A129CC}" dt="2024-02-15T14:03:18.457" v="11889" actId="1076"/>
          <ac:picMkLst>
            <pc:docMk/>
            <pc:sldMk cId="3800430280" sldId="296"/>
            <ac:picMk id="8" creationId="{128B4DEE-407B-452D-823E-1CD0D8BE6E6A}"/>
          </ac:picMkLst>
        </pc:picChg>
      </pc:sldChg>
      <pc:sldChg chg="addSp delSp modSp add mod">
        <pc:chgData name="Dr. Hyung Jae Chang" userId="886d5175-8769-4946-920e-866bf9151013" providerId="ADAL" clId="{F79CBC0A-167E-422C-B82A-F90F11A129CC}" dt="2024-02-15T14:16:25.176" v="12204" actId="1076"/>
        <pc:sldMkLst>
          <pc:docMk/>
          <pc:sldMk cId="3311871900" sldId="297"/>
        </pc:sldMkLst>
        <pc:spChg chg="add mod">
          <ac:chgData name="Dr. Hyung Jae Chang" userId="886d5175-8769-4946-920e-866bf9151013" providerId="ADAL" clId="{F79CBC0A-167E-422C-B82A-F90F11A129CC}" dt="2024-02-15T14:15:13.347" v="12095" actId="6549"/>
          <ac:spMkLst>
            <pc:docMk/>
            <pc:sldMk cId="3311871900" sldId="297"/>
            <ac:spMk id="22" creationId="{1A94DCE0-8F0C-1228-65DC-18730EEDD645}"/>
          </ac:spMkLst>
        </pc:spChg>
        <pc:spChg chg="add del mod">
          <ac:chgData name="Dr. Hyung Jae Chang" userId="886d5175-8769-4946-920e-866bf9151013" providerId="ADAL" clId="{F79CBC0A-167E-422C-B82A-F90F11A129CC}" dt="2024-02-15T14:16:07.429" v="12197" actId="478"/>
          <ac:spMkLst>
            <pc:docMk/>
            <pc:sldMk cId="3311871900" sldId="297"/>
            <ac:spMk id="24" creationId="{9CE697AB-EC78-F9E9-FB39-BA5BC65ED4B9}"/>
          </ac:spMkLst>
        </pc:spChg>
        <pc:spChg chg="add mod">
          <ac:chgData name="Dr. Hyung Jae Chang" userId="886d5175-8769-4946-920e-866bf9151013" providerId="ADAL" clId="{F79CBC0A-167E-422C-B82A-F90F11A129CC}" dt="2024-02-15T14:16:25.176" v="12204" actId="1076"/>
          <ac:spMkLst>
            <pc:docMk/>
            <pc:sldMk cId="3311871900" sldId="297"/>
            <ac:spMk id="25" creationId="{96C066AB-A5FC-EEB5-0689-4FAA6036C286}"/>
          </ac:spMkLst>
        </pc:spChg>
        <pc:spChg chg="mod">
          <ac:chgData name="Dr. Hyung Jae Chang" userId="886d5175-8769-4946-920e-866bf9151013" providerId="ADAL" clId="{F79CBC0A-167E-422C-B82A-F90F11A129CC}" dt="2024-02-15T14:11:17.467" v="11906" actId="20577"/>
          <ac:spMkLst>
            <pc:docMk/>
            <pc:sldMk cId="3311871900" sldId="297"/>
            <ac:spMk id="9218" creationId="{A9DEB459-72D6-FFA4-B9B2-110BC121C39A}"/>
          </ac:spMkLst>
        </pc:spChg>
        <pc:spChg chg="mod">
          <ac:chgData name="Dr. Hyung Jae Chang" userId="886d5175-8769-4946-920e-866bf9151013" providerId="ADAL" clId="{F79CBC0A-167E-422C-B82A-F90F11A129CC}" dt="2024-02-15T14:14:52.041" v="12078" actId="57"/>
          <ac:spMkLst>
            <pc:docMk/>
            <pc:sldMk cId="3311871900" sldId="297"/>
            <ac:spMk id="9219" creationId="{F53D38B2-640E-0586-C93F-471B5C26A791}"/>
          </ac:spMkLst>
        </pc:spChg>
        <pc:picChg chg="del">
          <ac:chgData name="Dr. Hyung Jae Chang" userId="886d5175-8769-4946-920e-866bf9151013" providerId="ADAL" clId="{F79CBC0A-167E-422C-B82A-F90F11A129CC}" dt="2024-02-15T14:11:19.270" v="11907" actId="478"/>
          <ac:picMkLst>
            <pc:docMk/>
            <pc:sldMk cId="3311871900" sldId="297"/>
            <ac:picMk id="2" creationId="{0DE9229C-6030-8B68-4510-A07E1F7BB957}"/>
          </ac:picMkLst>
        </pc:picChg>
        <pc:picChg chg="del">
          <ac:chgData name="Dr. Hyung Jae Chang" userId="886d5175-8769-4946-920e-866bf9151013" providerId="ADAL" clId="{F79CBC0A-167E-422C-B82A-F90F11A129CC}" dt="2024-02-15T14:11:19.738" v="11908" actId="478"/>
          <ac:picMkLst>
            <pc:docMk/>
            <pc:sldMk cId="3311871900" sldId="297"/>
            <ac:picMk id="4" creationId="{2C1BDB6D-C64B-D6DE-51D7-0B10266566F2}"/>
          </ac:picMkLst>
        </pc:picChg>
        <pc:picChg chg="add mod">
          <ac:chgData name="Dr. Hyung Jae Chang" userId="886d5175-8769-4946-920e-866bf9151013" providerId="ADAL" clId="{F79CBC0A-167E-422C-B82A-F90F11A129CC}" dt="2024-02-15T14:13:38.580" v="12025" actId="1076"/>
          <ac:picMkLst>
            <pc:docMk/>
            <pc:sldMk cId="3311871900" sldId="297"/>
            <ac:picMk id="6" creationId="{68080B95-07F4-D940-60A0-F57AF1813B70}"/>
          </ac:picMkLst>
        </pc:picChg>
        <pc:picChg chg="add mod">
          <ac:chgData name="Dr. Hyung Jae Chang" userId="886d5175-8769-4946-920e-866bf9151013" providerId="ADAL" clId="{F79CBC0A-167E-422C-B82A-F90F11A129CC}" dt="2024-02-15T14:13:40.268" v="12026" actId="1076"/>
          <ac:picMkLst>
            <pc:docMk/>
            <pc:sldMk cId="3311871900" sldId="297"/>
            <ac:picMk id="8" creationId="{6826F502-72A1-2678-EE6B-E8DF2F311B2C}"/>
          </ac:picMkLst>
        </pc:picChg>
        <pc:picChg chg="add mod">
          <ac:chgData name="Dr. Hyung Jae Chang" userId="886d5175-8769-4946-920e-866bf9151013" providerId="ADAL" clId="{F79CBC0A-167E-422C-B82A-F90F11A129CC}" dt="2024-02-15T14:13:41.835" v="12027" actId="1076"/>
          <ac:picMkLst>
            <pc:docMk/>
            <pc:sldMk cId="3311871900" sldId="297"/>
            <ac:picMk id="10" creationId="{2EC2B2A3-227A-F6F9-AFE0-4D877A64706F}"/>
          </ac:picMkLst>
        </pc:picChg>
        <pc:picChg chg="add del mod">
          <ac:chgData name="Dr. Hyung Jae Chang" userId="886d5175-8769-4946-920e-866bf9151013" providerId="ADAL" clId="{F79CBC0A-167E-422C-B82A-F90F11A129CC}" dt="2024-02-15T14:16:05.347" v="12196" actId="478"/>
          <ac:picMkLst>
            <pc:docMk/>
            <pc:sldMk cId="3311871900" sldId="297"/>
            <ac:picMk id="12" creationId="{BF7B0FEB-89E9-E2FE-8E7A-B21760B1F77B}"/>
          </ac:picMkLst>
        </pc:picChg>
        <pc:cxnChg chg="add mod">
          <ac:chgData name="Dr. Hyung Jae Chang" userId="886d5175-8769-4946-920e-866bf9151013" providerId="ADAL" clId="{F79CBC0A-167E-422C-B82A-F90F11A129CC}" dt="2024-02-15T14:14:26.699" v="12038" actId="208"/>
          <ac:cxnSpMkLst>
            <pc:docMk/>
            <pc:sldMk cId="3311871900" sldId="297"/>
            <ac:cxnSpMk id="14" creationId="{4724F650-771D-FE3D-E42C-A40B3366B62B}"/>
          </ac:cxnSpMkLst>
        </pc:cxnChg>
        <pc:cxnChg chg="add mod">
          <ac:chgData name="Dr. Hyung Jae Chang" userId="886d5175-8769-4946-920e-866bf9151013" providerId="ADAL" clId="{F79CBC0A-167E-422C-B82A-F90F11A129CC}" dt="2024-02-15T14:14:26.699" v="12038" actId="208"/>
          <ac:cxnSpMkLst>
            <pc:docMk/>
            <pc:sldMk cId="3311871900" sldId="297"/>
            <ac:cxnSpMk id="15" creationId="{CC1C60DC-AA49-7CF1-F2BA-24A8B0B575CF}"/>
          </ac:cxnSpMkLst>
        </pc:cxnChg>
        <pc:cxnChg chg="add mod">
          <ac:chgData name="Dr. Hyung Jae Chang" userId="886d5175-8769-4946-920e-866bf9151013" providerId="ADAL" clId="{F79CBC0A-167E-422C-B82A-F90F11A129CC}" dt="2024-02-15T14:16:05.347" v="12196" actId="478"/>
          <ac:cxnSpMkLst>
            <pc:docMk/>
            <pc:sldMk cId="3311871900" sldId="297"/>
            <ac:cxnSpMk id="18" creationId="{3245CAD7-F49A-D103-1397-CC9BD6B1FB42}"/>
          </ac:cxnSpMkLst>
        </pc:cxnChg>
        <pc:cxnChg chg="add mod">
          <ac:chgData name="Dr. Hyung Jae Chang" userId="886d5175-8769-4946-920e-866bf9151013" providerId="ADAL" clId="{F79CBC0A-167E-422C-B82A-F90F11A129CC}" dt="2024-02-15T14:15:16.695" v="12096"/>
          <ac:cxnSpMkLst>
            <pc:docMk/>
            <pc:sldMk cId="3311871900" sldId="297"/>
            <ac:cxnSpMk id="23" creationId="{44E5D67A-1E2C-13E6-2342-BE2C8FAA51D9}"/>
          </ac:cxnSpMkLst>
        </pc:cxnChg>
      </pc:sldChg>
      <pc:sldChg chg="addSp delSp modSp add mod">
        <pc:chgData name="Dr. Hyung Jae Chang" userId="886d5175-8769-4946-920e-866bf9151013" providerId="ADAL" clId="{F79CBC0A-167E-422C-B82A-F90F11A129CC}" dt="2024-02-15T14:20:03.952" v="12552" actId="1036"/>
        <pc:sldMkLst>
          <pc:docMk/>
          <pc:sldMk cId="3723528771" sldId="298"/>
        </pc:sldMkLst>
        <pc:spChg chg="del">
          <ac:chgData name="Dr. Hyung Jae Chang" userId="886d5175-8769-4946-920e-866bf9151013" providerId="ADAL" clId="{F79CBC0A-167E-422C-B82A-F90F11A129CC}" dt="2024-02-15T14:17:04.393" v="12324" actId="478"/>
          <ac:spMkLst>
            <pc:docMk/>
            <pc:sldMk cId="3723528771" sldId="298"/>
            <ac:spMk id="22" creationId="{DAFF3F3E-C59A-C53F-B2F7-A73DD8278573}"/>
          </ac:spMkLst>
        </pc:spChg>
        <pc:spChg chg="del">
          <ac:chgData name="Dr. Hyung Jae Chang" userId="886d5175-8769-4946-920e-866bf9151013" providerId="ADAL" clId="{F79CBC0A-167E-422C-B82A-F90F11A129CC}" dt="2024-02-15T14:17:05.517" v="12325" actId="478"/>
          <ac:spMkLst>
            <pc:docMk/>
            <pc:sldMk cId="3723528771" sldId="298"/>
            <ac:spMk id="25" creationId="{2090E1B2-5AA6-E87B-4BD8-452CF5C86270}"/>
          </ac:spMkLst>
        </pc:spChg>
        <pc:spChg chg="mod">
          <ac:chgData name="Dr. Hyung Jae Chang" userId="886d5175-8769-4946-920e-866bf9151013" providerId="ADAL" clId="{F79CBC0A-167E-422C-B82A-F90F11A129CC}" dt="2024-02-15T14:16:32.337" v="12213" actId="20577"/>
          <ac:spMkLst>
            <pc:docMk/>
            <pc:sldMk cId="3723528771" sldId="298"/>
            <ac:spMk id="9218" creationId="{A73B69FD-BAB4-C4AE-4F51-0745298A4F5B}"/>
          </ac:spMkLst>
        </pc:spChg>
        <pc:spChg chg="mod">
          <ac:chgData name="Dr. Hyung Jae Chang" userId="886d5175-8769-4946-920e-866bf9151013" providerId="ADAL" clId="{F79CBC0A-167E-422C-B82A-F90F11A129CC}" dt="2024-02-15T14:19:59.294" v="12549" actId="6549"/>
          <ac:spMkLst>
            <pc:docMk/>
            <pc:sldMk cId="3723528771" sldId="298"/>
            <ac:spMk id="9219" creationId="{E43DDD59-DA2C-6145-844E-FAEB43E370B6}"/>
          </ac:spMkLst>
        </pc:spChg>
        <pc:picChg chg="add mod">
          <ac:chgData name="Dr. Hyung Jae Chang" userId="886d5175-8769-4946-920e-866bf9151013" providerId="ADAL" clId="{F79CBC0A-167E-422C-B82A-F90F11A129CC}" dt="2024-02-15T14:20:03.952" v="12552" actId="1036"/>
          <ac:picMkLst>
            <pc:docMk/>
            <pc:sldMk cId="3723528771" sldId="298"/>
            <ac:picMk id="3" creationId="{E50208C5-C9D4-AFE8-88E0-75184BF02402}"/>
          </ac:picMkLst>
        </pc:picChg>
        <pc:picChg chg="del">
          <ac:chgData name="Dr. Hyung Jae Chang" userId="886d5175-8769-4946-920e-866bf9151013" providerId="ADAL" clId="{F79CBC0A-167E-422C-B82A-F90F11A129CC}" dt="2024-02-15T14:17:08.575" v="12330" actId="478"/>
          <ac:picMkLst>
            <pc:docMk/>
            <pc:sldMk cId="3723528771" sldId="298"/>
            <ac:picMk id="6" creationId="{B24D891B-329F-14D6-ED50-E26A1260D7DB}"/>
          </ac:picMkLst>
        </pc:picChg>
        <pc:picChg chg="add mod">
          <ac:chgData name="Dr. Hyung Jae Chang" userId="886d5175-8769-4946-920e-866bf9151013" providerId="ADAL" clId="{F79CBC0A-167E-422C-B82A-F90F11A129CC}" dt="2024-02-15T14:20:03.952" v="12552" actId="1036"/>
          <ac:picMkLst>
            <pc:docMk/>
            <pc:sldMk cId="3723528771" sldId="298"/>
            <ac:picMk id="7" creationId="{80E8231B-86A6-EEAB-3109-0638C540AC52}"/>
          </ac:picMkLst>
        </pc:picChg>
        <pc:picChg chg="del">
          <ac:chgData name="Dr. Hyung Jae Chang" userId="886d5175-8769-4946-920e-866bf9151013" providerId="ADAL" clId="{F79CBC0A-167E-422C-B82A-F90F11A129CC}" dt="2024-02-15T14:17:08.968" v="12331" actId="478"/>
          <ac:picMkLst>
            <pc:docMk/>
            <pc:sldMk cId="3723528771" sldId="298"/>
            <ac:picMk id="8" creationId="{D9F71853-D5DA-8B30-5C4E-85DA4557FB63}"/>
          </ac:picMkLst>
        </pc:picChg>
        <pc:picChg chg="del">
          <ac:chgData name="Dr. Hyung Jae Chang" userId="886d5175-8769-4946-920e-866bf9151013" providerId="ADAL" clId="{F79CBC0A-167E-422C-B82A-F90F11A129CC}" dt="2024-02-15T14:17:06.672" v="12327" actId="478"/>
          <ac:picMkLst>
            <pc:docMk/>
            <pc:sldMk cId="3723528771" sldId="298"/>
            <ac:picMk id="10" creationId="{D2C06827-1E18-6F92-D745-88EFB2F99380}"/>
          </ac:picMkLst>
        </pc:picChg>
        <pc:picChg chg="add mod">
          <ac:chgData name="Dr. Hyung Jae Chang" userId="886d5175-8769-4946-920e-866bf9151013" providerId="ADAL" clId="{F79CBC0A-167E-422C-B82A-F90F11A129CC}" dt="2024-02-15T14:20:03.952" v="12552" actId="1036"/>
          <ac:picMkLst>
            <pc:docMk/>
            <pc:sldMk cId="3723528771" sldId="298"/>
            <ac:picMk id="11" creationId="{CEDE5E65-B713-A57F-F45F-CF9089914F42}"/>
          </ac:picMkLst>
        </pc:picChg>
        <pc:picChg chg="add mod">
          <ac:chgData name="Dr. Hyung Jae Chang" userId="886d5175-8769-4946-920e-866bf9151013" providerId="ADAL" clId="{F79CBC0A-167E-422C-B82A-F90F11A129CC}" dt="2024-02-15T14:20:03.952" v="12552" actId="1036"/>
          <ac:picMkLst>
            <pc:docMk/>
            <pc:sldMk cId="3723528771" sldId="298"/>
            <ac:picMk id="13" creationId="{487B3D89-4DC0-6A1C-9E70-8FB631E0108D}"/>
          </ac:picMkLst>
        </pc:picChg>
        <pc:cxnChg chg="del mod">
          <ac:chgData name="Dr. Hyung Jae Chang" userId="886d5175-8769-4946-920e-866bf9151013" providerId="ADAL" clId="{F79CBC0A-167E-422C-B82A-F90F11A129CC}" dt="2024-02-15T14:17:08.168" v="12329" actId="478"/>
          <ac:cxnSpMkLst>
            <pc:docMk/>
            <pc:sldMk cId="3723528771" sldId="298"/>
            <ac:cxnSpMk id="14" creationId="{FF638090-9625-A667-4DC0-26869F8E3448}"/>
          </ac:cxnSpMkLst>
        </pc:cxnChg>
        <pc:cxnChg chg="del mod">
          <ac:chgData name="Dr. Hyung Jae Chang" userId="886d5175-8769-4946-920e-866bf9151013" providerId="ADAL" clId="{F79CBC0A-167E-422C-B82A-F90F11A129CC}" dt="2024-02-15T14:17:07.439" v="12328" actId="478"/>
          <ac:cxnSpMkLst>
            <pc:docMk/>
            <pc:sldMk cId="3723528771" sldId="298"/>
            <ac:cxnSpMk id="15" creationId="{80675BB4-77BE-A5A5-E1B1-597904665C42}"/>
          </ac:cxnSpMkLst>
        </pc:cxnChg>
        <pc:cxnChg chg="del mod">
          <ac:chgData name="Dr. Hyung Jae Chang" userId="886d5175-8769-4946-920e-866bf9151013" providerId="ADAL" clId="{F79CBC0A-167E-422C-B82A-F90F11A129CC}" dt="2024-02-15T14:17:06.271" v="12326" actId="478"/>
          <ac:cxnSpMkLst>
            <pc:docMk/>
            <pc:sldMk cId="3723528771" sldId="298"/>
            <ac:cxnSpMk id="18" creationId="{138E0160-162C-432D-67F5-3CBB87FB5F8E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5/3/2024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5/3/2024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46366-53AC-4CAD-3066-8264187F6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6E8A78-8A5C-B5CB-179A-761141A2F2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87C2F-E8EA-566E-BF94-8552364CA8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B95A1-B3E7-2D00-4FDD-EC77059CC7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324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FC435-14AF-BFE6-AECA-1962FE7A6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E4C2F3-1B9F-66A3-55B1-7DBEC8A18C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D1C9D2-077C-B845-6565-003D50ED5E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3B15E-CB00-0A95-D177-6BE0286547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00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86BC4-D27D-D49D-FAA4-0BE010B13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E53493-801E-FAE0-9F43-CACDF61F2F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6A1FD-F056-4B3B-D1EF-89B35FF39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F18E1-923B-1A27-EC98-F2E851FD76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740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E7281-76B8-3623-2103-FACB33120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0AD4B-C356-2DF0-D6C6-C7F28A82DC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47FD07-CB67-DCEA-9EB3-7132D40A3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E2C08-B2A1-5931-0715-9AAF0BED1F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62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A2D89-52F4-234D-BD58-1C1EBDBB6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EC39F9-3A1D-4AFC-9855-6BD7407A1D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087870-9DA0-C071-BD1E-15B3D2D07D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08192-8858-AC12-B58C-BC506CC4E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31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C80B3-8065-9E2E-E3F4-F12830A39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2A0B9C-E806-A741-628A-FD29F2861F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BDDD4-98FD-2F89-CFC7-A1833F7CF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E9877-168B-691E-FC5A-3AEFB71A2E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34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20D67-7D30-1051-18EE-0038390C9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34E38D-9B87-FD1F-18E5-B31E181423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D29751-BC2B-EF9E-9841-A23DCF6BD1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86DAE2-63B0-BFB4-1CA2-8693E579B6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187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0A655-60A8-395E-ABA1-C5567020F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AEA1B0-161D-B830-11F5-32B1DBA794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9410CB-44E5-D407-7248-6086CCB13A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FA99E-6AA6-415B-404B-69B31D2E5C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181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B2924-AB0B-D747-4E58-E0BCC5FB4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994EBF-1404-5072-E63D-3D523E7579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DCCEE9-4337-5DF8-C9AD-1EC73E3301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A1200-47FB-9A0B-9E8C-03C08A1D63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179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40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80A22-1B5A-66C3-8E3D-619AF5986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8AA4A3-3B8A-7386-289D-BB328C9350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D97744-664E-C74E-028C-FD59A5FFD5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4FF2A-4AAD-A7B7-1501-3ED5EC094C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526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AD206-A90A-4618-F26C-92A0B4387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DECF9F-05F4-F362-FD1D-06F1582042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03EA26-51F3-9C51-448A-C972BE1E53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FA4CAE-3D99-17FA-3E04-1F7A98FD5E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92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7E0DA-30AB-CC3B-142C-3BE166A4A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C5F069-767B-C363-D011-93B1FC3D2A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CFECBE-7C81-F06E-5CC5-7C3E7430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60BAE-E2BC-E782-8EED-29BECAC25D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545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0F6B7-0ABF-BD8C-A02F-49CD88CDC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D70056-14CF-F1B8-A2E1-C6E7C5B6E3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18FF01-1C4B-E7D2-08FE-3302FACC1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F2522-938C-485E-ABC6-7D473D7032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9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37E5A-E6CB-6D56-C05B-4A7EB502E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309A8-9159-0FBD-F157-E27842F4B2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344A71-94CB-0677-1779-62FB7D84E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96644B-48CA-E536-664A-4473FF583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013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C0219-98E3-04B4-6F5A-6FF7E4234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80FD50-957B-F21A-F3BC-DF2293F5FB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48E630-D8FB-99D3-53D6-141A065D2D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685B7-1778-A676-6B0B-09053AA1F4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682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A7C45-791F-494A-F615-26371884F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976A87-E41B-D1AD-391C-415F005DA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699B59-627B-244B-5CDE-80EDEAC3E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43C12-6204-FD4D-9699-A13DE59121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721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10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15</a:t>
            </a:r>
            <a:br>
              <a:rPr lang="en-US" dirty="0"/>
            </a:br>
            <a:r>
              <a:rPr lang="en-US" dirty="0"/>
              <a:t>Eigenvalues and Eigenvectors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EBABB-42D0-C67A-4276-DE669D259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A6F386A3-5AD9-F1F7-128E-1420CE35C5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Power Method (cont.)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AF4FE7-2B95-F677-A95A-11ECB01B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0E154D-22DE-7BD5-BDC1-E7CAA1A27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41026"/>
            <a:ext cx="4419600" cy="58169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3">
                <a:extLst>
                  <a:ext uri="{FF2B5EF4-FFF2-40B4-BE49-F238E27FC236}">
                    <a16:creationId xmlns:a16="http://schemas.microsoft.com/office/drawing/2014/main" id="{AD23ADFB-4ADF-ADFE-50D3-122014D88DC0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4572000" y="2133600"/>
                <a:ext cx="4343400" cy="4343400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 is the largest eigenvalue 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i/</a:t>
                </a:r>
                <a:r>
                  <a:rPr lang="en-US" sz="22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 for all i&gt;1  for k sufficiently large, (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k/</a:t>
                </a:r>
                <a:r>
                  <a:rPr lang="en-US" sz="22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)</a:t>
                </a:r>
                <a:r>
                  <a:rPr lang="en-US" sz="2200" baseline="30000" dirty="0">
                    <a:sym typeface="Wingdings" panose="05000000000000000000" pitchFamily="2" charset="2"/>
                  </a:rPr>
                  <a:t>k</a:t>
                </a:r>
                <a:r>
                  <a:rPr lang="en-US" sz="2200" dirty="0">
                    <a:sym typeface="Wingdings" panose="05000000000000000000" pitchFamily="2" charset="2"/>
                  </a:rPr>
                  <a:t> will be close to 0.</a:t>
                </a:r>
                <a:endParaRPr lang="en-US" sz="2200" baseline="300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dirty="0">
                    <a:sym typeface="Wingdings" panose="05000000000000000000" pitchFamily="2" charset="2"/>
                  </a:rPr>
                  <a:t>Ax</a:t>
                </a:r>
                <a:r>
                  <a:rPr lang="en-US" sz="2200" b="0" baseline="-25000" dirty="0">
                    <a:sym typeface="Wingdings" panose="05000000000000000000" pitchFamily="2" charset="2"/>
                  </a:rPr>
                  <a:t>k-1</a:t>
                </a:r>
                <a:r>
                  <a:rPr lang="en-US" sz="2200" b="0" dirty="0">
                    <a:sym typeface="Wingdings" panose="05000000000000000000" pitchFamily="2" charset="2"/>
                  </a:rPr>
                  <a:t> ~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 </a:t>
                </a:r>
                <a:r>
                  <a:rPr lang="en-US" sz="2200" b="0" dirty="0">
                    <a:sym typeface="Wingdings" panose="05000000000000000000" pitchFamily="2" charset="2"/>
                  </a:rPr>
                  <a:t>v</a:t>
                </a:r>
                <a:r>
                  <a:rPr lang="en-US" sz="2200" b="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b="0" dirty="0">
                    <a:sym typeface="Wingdings" panose="05000000000000000000" pitchFamily="2" charset="2"/>
                  </a:rPr>
                  <a:t> (all other factors in the equation can be neglected as k increases)</a:t>
                </a:r>
                <a:endParaRPr lang="en-US" sz="2200" b="0" baseline="-250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10" name="Rectangle 3">
                <a:extLst>
                  <a:ext uri="{FF2B5EF4-FFF2-40B4-BE49-F238E27FC236}">
                    <a16:creationId xmlns:a16="http://schemas.microsoft.com/office/drawing/2014/main" id="{AD23ADFB-4ADF-ADFE-50D3-122014D88D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0" y="2133600"/>
                <a:ext cx="4343400" cy="4343400"/>
              </a:xfrm>
              <a:blipFill>
                <a:blip r:embed="rId6"/>
                <a:stretch>
                  <a:fillRect l="-1543" t="-1122" r="-18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6EB0A69B-8584-305A-6FA7-1CA369219A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5800" y="1143000"/>
            <a:ext cx="4572000" cy="73680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857291-3AF9-F949-7184-A92FE45FF0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296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85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146"/>
    </mc:Choice>
    <mc:Fallback>
      <p:transition spd="slow" advTm="130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5172E-F9E2-2121-0886-0BE3BD6DB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5B55240D-44FA-8ABA-9E49-F2ADE395C4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08D2C-9654-C6C0-94F1-F646AF94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7130F6-C848-E02D-973D-DE2A6506E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5000" t="8857" r="34166" b="7334"/>
          <a:stretch/>
        </p:blipFill>
        <p:spPr>
          <a:xfrm>
            <a:off x="304800" y="838200"/>
            <a:ext cx="4038600" cy="6003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12F008-8044-E696-F6A6-3767E41E3F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000" t="8858" r="35000" b="10381"/>
          <a:stretch/>
        </p:blipFill>
        <p:spPr>
          <a:xfrm>
            <a:off x="4572000" y="838199"/>
            <a:ext cx="4038600" cy="594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92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BC42E-597B-6A6D-2698-221D66F27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AF0698EE-8ABA-C3BD-0348-6B8FE417AD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Inverse Power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73FE9AD5-1D8A-D6D6-CF78-EFA716DBB2B0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8382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Let A</a:t>
                </a:r>
                <a:r>
                  <a:rPr lang="en-US" sz="2500" baseline="30000" dirty="0">
                    <a:sym typeface="Wingdings" panose="05000000000000000000" pitchFamily="2" charset="2"/>
                  </a:rPr>
                  <a:t>-1</a:t>
                </a:r>
                <a:r>
                  <a:rPr lang="en-US" sz="2500" dirty="0">
                    <a:sym typeface="Wingdings" panose="05000000000000000000" pitchFamily="2" charset="2"/>
                  </a:rPr>
                  <a:t> be an inverse of n x n matrix A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Use A</a:t>
                </a:r>
                <a:r>
                  <a:rPr lang="en-US" sz="2500" baseline="30000" dirty="0">
                    <a:sym typeface="Wingdings" panose="05000000000000000000" pitchFamily="2" charset="2"/>
                  </a:rPr>
                  <a:t>-1</a:t>
                </a:r>
                <a:r>
                  <a:rPr lang="en-US" sz="2500" dirty="0">
                    <a:sym typeface="Wingdings" panose="05000000000000000000" pitchFamily="2" charset="2"/>
                  </a:rPr>
                  <a:t> instead of A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Now, find the smallest eigenvalue of A  using Inverse Power Method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Apply A</a:t>
                </a:r>
                <a:r>
                  <a:rPr lang="en-US" sz="2500" baseline="30000" dirty="0">
                    <a:sym typeface="Wingdings" panose="05000000000000000000" pitchFamily="2" charset="2"/>
                  </a:rPr>
                  <a:t>-1</a:t>
                </a:r>
                <a:r>
                  <a:rPr lang="en-US" sz="2500" dirty="0">
                    <a:sym typeface="Wingdings" panose="05000000000000000000" pitchFamily="2" charset="2"/>
                  </a:rPr>
                  <a:t> for the iteration explained in the previous slides to find the largest value of 1/</a:t>
                </a:r>
                <a:r>
                  <a:rPr lang="en-US" sz="28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5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500" dirty="0">
                    <a:sym typeface="Wingdings" panose="05000000000000000000" pitchFamily="2" charset="2"/>
                  </a:rPr>
                  <a:t> which will be the smallest value of the eigenvalues for A.</a:t>
                </a: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73FE9AD5-1D8A-D6D6-CF78-EFA716DBB2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838200"/>
                <a:ext cx="8610600" cy="4876800"/>
              </a:xfrm>
              <a:blipFill>
                <a:blip r:embed="rId5"/>
                <a:stretch>
                  <a:fillRect l="-991" t="-1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FFA552-6415-FD79-7A30-DCA018C7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0FC0F9-635C-ED64-E1E7-C1631B3F6A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000" t="50000" r="33333" b="16476"/>
          <a:stretch/>
        </p:blipFill>
        <p:spPr>
          <a:xfrm>
            <a:off x="1828800" y="3657600"/>
            <a:ext cx="5334000" cy="308810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196B87-C97A-7319-F948-C2B9D44F55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010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64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39"/>
    </mc:Choice>
    <mc:Fallback>
      <p:transition spd="slow" advTm="45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A728C-C35F-8AE4-08E6-0B4C0BDA7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230B99AF-6E64-4D0F-6A3A-E1F5D4BB77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The Shifted Power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4C743374-BA77-19BD-FCFE-AE5A0DE96FBE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13716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Sometimes, we want to find all eigenvalues and eigenvectors instead of just the largest and smallest.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Shifted Power Method: simple but inefficient way to do so.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The largest eigenvalue, </a:t>
                </a:r>
                <a14:m>
                  <m:oMath xmlns:m="http://schemas.openxmlformats.org/officeDocument/2006/math">
                    <m:r>
                      <a:rPr lang="en-US" sz="21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, for Ax = </a:t>
                </a:r>
                <a14:m>
                  <m:oMath xmlns:m="http://schemas.openxmlformats.org/officeDocument/2006/math">
                    <m:r>
                      <a:rPr lang="en-US" sz="21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x is obtained by the power method                                   where </a:t>
                </a:r>
                <a:r>
                  <a:rPr lang="el-GR" sz="2200" dirty="0">
                    <a:sym typeface="Wingdings" panose="05000000000000000000" pitchFamily="2" charset="2"/>
                  </a:rPr>
                  <a:t>α</a:t>
                </a:r>
                <a:r>
                  <a:rPr lang="en-US" sz="2200" dirty="0">
                    <a:sym typeface="Wingdings" panose="05000000000000000000" pitchFamily="2" charset="2"/>
                  </a:rPr>
                  <a:t>’s are the eigenvalues of the shifted matrix A –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i="1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I</a:t>
                </a:r>
                <a:r>
                  <a:rPr lang="en-US" sz="2200" dirty="0">
                    <a:sym typeface="Wingdings" panose="05000000000000000000" pitchFamily="2" charset="2"/>
                  </a:rPr>
                  <a:t>,  which will be 0,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2</a:t>
                </a:r>
                <a:r>
                  <a:rPr lang="en-US" sz="2200" dirty="0">
                    <a:sym typeface="Wingdings" panose="05000000000000000000" pitchFamily="2" charset="2"/>
                  </a:rPr>
                  <a:t>-</a:t>
                </a:r>
                <a:r>
                  <a:rPr lang="en-US" sz="24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3</a:t>
                </a:r>
                <a:r>
                  <a:rPr lang="en-US" sz="2200" dirty="0">
                    <a:sym typeface="Wingdings" panose="05000000000000000000" pitchFamily="2" charset="2"/>
                  </a:rPr>
                  <a:t>-</a:t>
                </a:r>
                <a:r>
                  <a:rPr lang="en-US" sz="24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, …,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n</a:t>
                </a:r>
                <a:r>
                  <a:rPr lang="en-US" sz="2200" dirty="0">
                    <a:sym typeface="Wingdings" panose="05000000000000000000" pitchFamily="2" charset="2"/>
                  </a:rPr>
                  <a:t>-</a:t>
                </a:r>
                <a:r>
                  <a:rPr lang="en-US" sz="24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.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l-GR" sz="2200" dirty="0">
                    <a:sym typeface="Wingdings" panose="05000000000000000000" pitchFamily="2" charset="2"/>
                  </a:rPr>
                  <a:t>α</a:t>
                </a:r>
                <a:r>
                  <a:rPr lang="en-US" sz="2200" baseline="-25000" dirty="0">
                    <a:sym typeface="Wingdings" panose="05000000000000000000" pitchFamily="2" charset="2"/>
                  </a:rPr>
                  <a:t>k</a:t>
                </a:r>
                <a:r>
                  <a:rPr lang="en-US" sz="2200" dirty="0">
                    <a:sym typeface="Wingdings" panose="05000000000000000000" pitchFamily="2" charset="2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k</a:t>
                </a:r>
                <a:r>
                  <a:rPr lang="en-US" sz="2200" dirty="0">
                    <a:sym typeface="Wingdings" panose="05000000000000000000" pitchFamily="2" charset="2"/>
                  </a:rPr>
                  <a:t>-</a:t>
                </a:r>
                <a:r>
                  <a:rPr lang="en-US" sz="20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 </a:t>
                </a:r>
                <a:r>
                  <a:rPr lang="en-US" sz="20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the eigenvalue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k</a:t>
                </a:r>
                <a:r>
                  <a:rPr lang="en-US" sz="2200" dirty="0">
                    <a:sym typeface="Wingdings" panose="05000000000000000000" pitchFamily="2" charset="2"/>
                  </a:rPr>
                  <a:t> can be obtained.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Repeat this process to find all the other eigenvalues.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endParaRPr lang="en-US" sz="1800" b="1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4C743374-BA77-19BD-FCFE-AE5A0DE96F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71600"/>
                <a:ext cx="8610600" cy="4876800"/>
              </a:xfrm>
              <a:blipFill>
                <a:blip r:embed="rId5"/>
                <a:stretch>
                  <a:fillRect l="-991" t="-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E4D148-30FF-D805-DD38-88956FE94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C27A5C-9B6B-A5C3-F4AA-075E9DDB4E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800" y="2895600"/>
            <a:ext cx="1981200" cy="354713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18F50D3-C7F8-AFC7-9410-3A63B5AB06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53400" y="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00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49"/>
    </mc:Choice>
    <mc:Fallback>
      <p:transition spd="slow" advTm="88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AD61-5180-A25C-1E13-655DD2B27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4E6B900C-FE5A-4B41-ED07-317817C89B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QR Method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4B36CF64-F45F-2FFA-F08D-DA4F3AC75C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447800"/>
            <a:ext cx="8763000" cy="48768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500" b="0" dirty="0">
                <a:sym typeface="Wingdings" panose="05000000000000000000" pitchFamily="2" charset="2"/>
              </a:rPr>
              <a:t>Preferred</a:t>
            </a:r>
            <a:r>
              <a:rPr lang="en-US" sz="2500" dirty="0">
                <a:sym typeface="Wingdings" panose="05000000000000000000" pitchFamily="2" charset="2"/>
              </a:rPr>
              <a:t> iterative method to find all the eigenvalues of a matrix.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500" dirty="0">
                <a:sym typeface="Wingdings" panose="05000000000000000000" pitchFamily="2" charset="2"/>
              </a:rPr>
              <a:t>Based on two concepts</a:t>
            </a:r>
            <a:endParaRPr lang="en-US" sz="1800" dirty="0">
              <a:sym typeface="Wingdings" panose="05000000000000000000" pitchFamily="2" charset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723C2-AAC2-38A2-427C-CDFA13D85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7825B-5899-5D3F-BB9B-159D9A0A4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640054"/>
            <a:ext cx="8458200" cy="2541546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32EE01-C302-43F0-5B10-8B0CE9A1A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72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43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270"/>
    </mc:Choice>
    <mc:Fallback>
      <p:transition spd="slow" advTm="90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25650-019A-96F8-C026-3D1D973D0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C0BDB0B8-BEA6-9E1E-9C00-7284502248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QR Method (cont.)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DA0A8-F8D8-ACC9-D397-6F6040E1A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4E5F9B71-A45D-A07E-41BF-7A31D9686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35000" t="46952" r="33333" b="8858"/>
          <a:stretch/>
        </p:blipFill>
        <p:spPr>
          <a:xfrm>
            <a:off x="152400" y="1066799"/>
            <a:ext cx="4419600" cy="33727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2264E2-89FA-1353-9C62-754ED64189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000" t="8858" r="33333" b="36285"/>
          <a:stretch/>
        </p:blipFill>
        <p:spPr>
          <a:xfrm>
            <a:off x="4724400" y="2133600"/>
            <a:ext cx="4343400" cy="41148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CF83F1-8361-66F2-85AB-98DE51444D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9600" y="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9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170"/>
    </mc:Choice>
    <mc:Fallback>
      <p:transition spd="slow" advTm="133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1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9FBC5-586A-AD81-9363-C0CB8A7AE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52BBCA4D-A1DB-209E-47A0-8CD5230B9A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2286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QR Method in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CB8CF-3B89-02ED-854E-2A985BAF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C69B09A-AB88-D29D-4CB8-60E871CB6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71600" y="1600200"/>
            <a:ext cx="6060537" cy="4351338"/>
          </a:xfr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A0BF1F-F1E2-0F2C-DDBC-A46D36EE2D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48600" y="83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7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29"/>
    </mc:Choice>
    <mc:Fallback>
      <p:transition spd="slow" advTm="26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DCE51-DFD9-83C1-D584-F0D1A96EA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A562B19C-17FF-065B-3526-0606506174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2286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QR Method in Python (cont.)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E881E-F42C-FAC2-62F0-7D5022E71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0311A3-98DB-30BA-0434-50620F06733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33400" y="1416023"/>
            <a:ext cx="5334000" cy="277274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D1861C-F31F-EF38-36C0-2FC51C7D182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4182035"/>
            <a:ext cx="5334000" cy="1998728"/>
          </a:xfrm>
          <a:prstGeom prst="rect">
            <a:avLst/>
          </a:prstGeom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EA9CB0EF-5FC9-313B-603F-3961BBD192B4}"/>
              </a:ext>
            </a:extLst>
          </p:cNvPr>
          <p:cNvSpPr txBox="1">
            <a:spLocks noChangeArrowheads="1"/>
          </p:cNvSpPr>
          <p:nvPr/>
        </p:nvSpPr>
        <p:spPr>
          <a:xfrm>
            <a:off x="6172200" y="1371600"/>
            <a:ext cx="2971800" cy="190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2200" dirty="0">
                <a:sym typeface="Wingdings" panose="05000000000000000000" pitchFamily="2" charset="2"/>
              </a:rPr>
              <a:t>Note that after the fifth iteration, the eigenvalues are converged to the correct ones.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7CDA199-CE7C-D6C2-41C6-2886EE29D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77200" y="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28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19"/>
    </mc:Choice>
    <mc:Fallback>
      <p:transition spd="slow" advTm="27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0BE30-91D8-44B0-D134-7C1D86FF3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3325009F-FD61-8A1F-D57D-87B0BED4C8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Eigenvalues and Eigenvectors in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6B1E0E-3EE8-C802-DAF3-3F5F2391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6D3CECB2-5F4F-F054-6C55-410FF87DB2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3"/>
          <a:srcRect l="35000" t="85048" r="32500" b="2762"/>
          <a:stretch/>
        </p:blipFill>
        <p:spPr>
          <a:xfrm>
            <a:off x="1828800" y="990600"/>
            <a:ext cx="4876800" cy="10003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7CAE91-A0D0-78B2-BD34-F1913C466F5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l="35000" t="10381" r="33333" b="31714"/>
          <a:stretch/>
        </p:blipFill>
        <p:spPr>
          <a:xfrm>
            <a:off x="1828800" y="17526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53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Introduction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610600" cy="48768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ko-KR" sz="2500" dirty="0"/>
              <a:t>Eigen?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b="0" dirty="0"/>
              <a:t>“proper”, “characteristic”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en-US" sz="1800" b="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500" dirty="0"/>
              <a:t>Where is it used?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b="0" dirty="0"/>
              <a:t>Find natural frequencies and mode sh</a:t>
            </a:r>
            <a:r>
              <a:rPr lang="en-US" sz="2200" dirty="0"/>
              <a:t>apes in dynamics systems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b="0" dirty="0"/>
              <a:t>Solving differential equations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dirty="0"/>
              <a:t>Reducing dimensions using principal component analysis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b="0" dirty="0"/>
              <a:t>O</a:t>
            </a:r>
            <a:r>
              <a:rPr lang="en-US" sz="2200" dirty="0"/>
              <a:t>btaining principal stresses in mechanics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sz="2200" b="0" dirty="0"/>
              <a:t>Google search engine algorithm</a:t>
            </a:r>
            <a:r>
              <a:rPr lang="en-US" sz="2200" dirty="0"/>
              <a:t> </a:t>
            </a:r>
            <a:r>
              <a:rPr lang="en-US" sz="2200" dirty="0">
                <a:sym typeface="Wingdings" panose="05000000000000000000" pitchFamily="2" charset="2"/>
              </a:rPr>
              <a:t>PageRank</a:t>
            </a:r>
            <a:endParaRPr lang="en-US" sz="2200" b="0" dirty="0"/>
          </a:p>
          <a:p>
            <a:endParaRPr lang="en-US" altLang="ko-KR" sz="2200" dirty="0"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ko-KR" sz="2200" dirty="0"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0B2B9D8-C9A6-C89D-E854-E18E7D3402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400" y="762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75"/>
    </mc:Choice>
    <mc:Fallback>
      <p:transition spd="slow" advTm="2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65C45-7D87-0A6A-2950-4BDEC6D8C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011E677D-41CE-4F8E-CB43-F6FD471E9C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Eigenvalues and Eigenvectors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1E336F24-1160-5C89-69EE-91376DAE474A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16002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/>
                  <a:t>Matrix A applied to a column vector x </a:t>
                </a:r>
                <a:r>
                  <a:rPr lang="en-US" altLang="ko-KR" sz="2500" dirty="0">
                    <a:sym typeface="Wingdings" panose="05000000000000000000" pitchFamily="2" charset="2"/>
                  </a:rPr>
                  <a:t> Ax which is a linear transformation of x.</a:t>
                </a:r>
              </a:p>
              <a:p>
                <a:pPr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>
                    <a:sym typeface="Wingdings" panose="05000000000000000000" pitchFamily="2" charset="2"/>
                  </a:rPr>
                  <a:t>A special transform  Ax = </a:t>
                </a:r>
                <a14:m>
                  <m:oMath xmlns:m="http://schemas.openxmlformats.org/officeDocument/2006/math"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</m:oMath>
                </a14:m>
                <a:r>
                  <a:rPr lang="en-US" sz="2500" b="0" dirty="0"/>
                  <a:t> where A is an n </a:t>
                </a:r>
                <a:r>
                  <a:rPr lang="en-US" sz="2500" dirty="0"/>
                  <a:t>x n matrix, x is an n x 1 column vector (x ≠ 0) and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500" b="0" dirty="0"/>
                  <a:t> is a scalar.</a:t>
                </a:r>
              </a:p>
              <a:p>
                <a:pPr>
                  <a:lnSpc>
                    <a:spcPct val="10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sz="25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500" b="0" dirty="0"/>
                  <a:t> is an eigenvalue of the matrix A.</a:t>
                </a:r>
              </a:p>
              <a:p>
                <a:pPr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dirty="0"/>
                  <a:t>The associated vector x is called an eigenvector corresponding to </a:t>
                </a:r>
                <a14:m>
                  <m:oMath xmlns:m="http://schemas.openxmlformats.org/officeDocument/2006/math">
                    <m:r>
                      <a:rPr lang="en-US" sz="25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500" dirty="0"/>
                  <a:t>.</a:t>
                </a:r>
                <a:endParaRPr lang="en-US" sz="2500" b="0" dirty="0"/>
              </a:p>
              <a:p>
                <a:pPr>
                  <a:lnSpc>
                    <a:spcPct val="100000"/>
                  </a:lnSpc>
                </a:pPr>
                <a:endParaRPr lang="en-US" altLang="ko-KR" sz="2200" dirty="0"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altLang="ko-KR" sz="2200" dirty="0"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r>
                  <a:rPr lang="en-US" altLang="ko-KR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</a:t>
                </a: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1E336F24-1160-5C89-69EE-91376DAE47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600200"/>
                <a:ext cx="8610600" cy="4876800"/>
              </a:xfrm>
              <a:blipFill>
                <a:blip r:embed="rId5"/>
                <a:stretch>
                  <a:fillRect l="-991" t="-1250" r="-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71DC4-DC2E-6D14-DFDF-C594F90C5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90F196-F65B-9957-730C-3DBEBD8649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7200" y="76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18"/>
    </mc:Choice>
    <mc:Fallback>
      <p:transition spd="slow" advTm="42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E1A0D-E922-BF82-CCCF-976EC19CB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E2078DFA-561D-9FA9-552D-CCB7299B44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Motivation of Eigenvalues and Eigenvectors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215EC0C1-C840-0850-CB8E-5806299DD4E5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15240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Understand the characteristics of the linear transformation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Help us simplify the solution to our problem.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Assume that we have Ax where A and x are two vectors. This means some kind of transformation of the vector x into another vector.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For some vectors, the effect of the transformation, Ax, is only scaling (stretching, compressing and flipping).</a:t>
                </a: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The eigenvectors are the vectors having this property and the eigenvalues </a:t>
                </a:r>
                <a14:m>
                  <m:oMath xmlns:m="http://schemas.openxmlformats.org/officeDocument/2006/math">
                    <m:r>
                      <a:rPr lang="en-US" sz="25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altLang="ko-KR" sz="2500" dirty="0">
                    <a:cs typeface="Calibri" panose="020F0502020204030204" pitchFamily="34" charset="0"/>
                  </a:rPr>
                  <a:t> are the scale factors. </a:t>
                </a: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215EC0C1-C840-0850-CB8E-5806299DD4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524000"/>
                <a:ext cx="8610600" cy="4876800"/>
              </a:xfrm>
              <a:blipFill>
                <a:blip r:embed="rId5"/>
                <a:stretch>
                  <a:fillRect l="-991" t="-875" r="-1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4F1C-B2B7-A6C0-DEE5-1F05DF28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009108C-B4D3-76A7-E11B-E06AAAB701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5800" y="76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888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41"/>
    </mc:Choice>
    <mc:Fallback>
      <p:transition spd="slow" advTm="51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DBED2-87A3-48DE-22F3-B007D7B5B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58C516CF-3DCD-B92B-149F-1FE1665DB0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762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Motivation of Eigenvalues and Eigenvectors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56C4A6F4-25E0-036C-1E00-76AB971188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143000"/>
            <a:ext cx="8610600" cy="48768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ko-KR" sz="2500" dirty="0">
                <a:cs typeface="Calibri" panose="020F0502020204030204" pitchFamily="34" charset="0"/>
              </a:rPr>
              <a:t>Examples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5CDF4B-E49A-8E4E-310A-F1C0D1B00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142FA4-C095-7380-8441-4C9B414DA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40" y="1994087"/>
            <a:ext cx="3426939" cy="121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938D61-CEC3-BF6E-D50F-2771C5A142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1175" y="1379789"/>
            <a:ext cx="4004225" cy="243021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EFA92EE-96CC-7B24-FA0E-DB3CABFC5A7F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3848279" y="2594895"/>
            <a:ext cx="1062896" cy="879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B71CFC3-77D0-04D5-E768-7C764620A3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4953000"/>
            <a:ext cx="3499944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ABCE34-8D3F-7182-3549-001F308374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3136" y="4160122"/>
            <a:ext cx="4121449" cy="246927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9BB0BB-9734-88E0-44FA-3967B098B57D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3957144" y="5394761"/>
            <a:ext cx="865992" cy="1543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529C52-09BB-466B-3B40-4FA0F345F3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229600" y="76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37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19"/>
    </mc:Choice>
    <mc:Fallback>
      <p:transition spd="slow" advTm="40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C9E46-A4D6-D8FB-AD17-3CD5050CD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5F361BA2-E5B5-FAFA-4F8B-481347CD11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Characteristic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3115EE88-4BE0-43AB-8669-FE02D8003312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16002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b="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r>
                      <a:rPr lang="en-US" sz="25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𝐴𝑥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 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</m:oMath>
                </a14:m>
                <a:endParaRPr lang="en-US" sz="2500" i="1" dirty="0"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dirty="0">
                    <a:sym typeface="Wingdings" panose="05000000000000000000" pitchFamily="2" charset="2"/>
                  </a:rPr>
                  <a:t>Change the form to</a:t>
                </a:r>
                <a:r>
                  <a:rPr lang="en-US" sz="2200" b="0" i="1" dirty="0"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𝐴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𝐼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  <m:r>
                      <a:rPr lang="en-US" sz="220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en-US" sz="2200" i="1" dirty="0"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b="0" dirty="0"/>
                  <a:t> is an identity matrix with the same dimension as </a:t>
                </a:r>
                <a:r>
                  <a:rPr lang="en-US" sz="2200" b="0" i="1" dirty="0"/>
                  <a:t>A</a:t>
                </a: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dirty="0">
                    <a:sym typeface="Wingdings" panose="05000000000000000000" pitchFamily="2" charset="2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𝐴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𝐼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en-US" sz="2200" b="0" i="1" dirty="0">
                    <a:sym typeface="Wingdings" panose="05000000000000000000" pitchFamily="2" charset="2"/>
                  </a:rPr>
                  <a:t> </a:t>
                </a:r>
                <a:r>
                  <a:rPr lang="en-US" sz="2200" b="0" dirty="0">
                    <a:sym typeface="Wingdings" panose="05000000000000000000" pitchFamily="2" charset="2"/>
                  </a:rPr>
                  <a:t>has an</a:t>
                </a:r>
                <a:r>
                  <a:rPr lang="en-US" sz="2200" b="0" i="1" dirty="0">
                    <a:sym typeface="Wingdings" panose="05000000000000000000" pitchFamily="2" charset="2"/>
                  </a:rPr>
                  <a:t> inverse matrix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𝐴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𝜆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𝐼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)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−1</m:t>
                        </m:r>
                      </m:sup>
                    </m:sSup>
                  </m:oMath>
                </a14:m>
                <a:endParaRPr lang="en-US" sz="2200" b="0" i="1" dirty="0">
                  <a:sym typeface="Wingdings" panose="05000000000000000000" pitchFamily="2" charset="2"/>
                </a:endParaRPr>
              </a:p>
              <a:p>
                <a:pPr lvl="2" eaLnBrk="1" hangingPunct="1">
                  <a:lnSpc>
                    <a:spcPct val="10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  <m:r>
                      <a:rPr lang="en-US" sz="220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en-US" sz="2200" b="0" i="1" dirty="0"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dirty="0">
                    <a:sym typeface="Wingdings" panose="05000000000000000000" pitchFamily="2" charset="2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𝐴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𝐼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en-US" sz="2200" b="0" i="1" dirty="0">
                    <a:sym typeface="Wingdings" panose="05000000000000000000" pitchFamily="2" charset="2"/>
                  </a:rPr>
                  <a:t> </a:t>
                </a:r>
                <a:r>
                  <a:rPr lang="en-US" sz="2200" b="1" dirty="0">
                    <a:sym typeface="Wingdings" panose="05000000000000000000" pitchFamily="2" charset="2"/>
                  </a:rPr>
                  <a:t>doesn’t have </a:t>
                </a:r>
                <a:r>
                  <a:rPr lang="en-US" sz="2200" dirty="0">
                    <a:sym typeface="Wingdings" panose="05000000000000000000" pitchFamily="2" charset="2"/>
                  </a:rPr>
                  <a:t>an</a:t>
                </a:r>
                <a:r>
                  <a:rPr lang="en-US" sz="2200" i="1" dirty="0">
                    <a:sym typeface="Wingdings" panose="05000000000000000000" pitchFamily="2" charset="2"/>
                  </a:rPr>
                  <a:t> </a:t>
                </a:r>
                <a:r>
                  <a:rPr lang="en-US" sz="2200" b="0" i="1" dirty="0">
                    <a:sym typeface="Wingdings" panose="05000000000000000000" pitchFamily="2" charset="2"/>
                  </a:rPr>
                  <a:t>inverse matrix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𝐴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𝜆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𝐼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)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b="0" i="1" dirty="0">
                    <a:sym typeface="Wingdings" panose="05000000000000000000" pitchFamily="2" charset="2"/>
                  </a:rPr>
                  <a:t>  singular (no inverse)</a:t>
                </a:r>
                <a:r>
                  <a:rPr lang="en-US" sz="2200" b="0" dirty="0">
                    <a:sym typeface="Wingdings" panose="05000000000000000000" pitchFamily="2" charset="2"/>
                  </a:rPr>
                  <a:t> which means that the determinant is zero.</a:t>
                </a:r>
              </a:p>
              <a:p>
                <a:pPr lvl="2" eaLnBrk="1" hangingPunct="1">
                  <a:lnSpc>
                    <a:spcPct val="10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𝑑𝑒𝑡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𝐴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𝐼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  <m:r>
                      <a:rPr lang="en-US" sz="220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r>
                  <a:rPr lang="en-US" sz="2200" i="1" dirty="0">
                    <a:sym typeface="Wingdings" panose="05000000000000000000" pitchFamily="2" charset="2"/>
                  </a:rPr>
                  <a:t> </a:t>
                </a:r>
                <a:r>
                  <a:rPr lang="en-US" sz="2200" dirty="0">
                    <a:sym typeface="Wingdings" panose="05000000000000000000" pitchFamily="2" charset="2"/>
                  </a:rPr>
                  <a:t> this equation is called a</a:t>
                </a:r>
                <a:r>
                  <a:rPr lang="en-US" sz="2200" i="1" dirty="0">
                    <a:sym typeface="Wingdings" panose="05000000000000000000" pitchFamily="2" charset="2"/>
                  </a:rPr>
                  <a:t> </a:t>
                </a:r>
                <a:r>
                  <a:rPr lang="en-US" sz="2200" b="1" i="1" dirty="0">
                    <a:sym typeface="Wingdings" panose="05000000000000000000" pitchFamily="2" charset="2"/>
                  </a:rPr>
                  <a:t>characteristic equation </a:t>
                </a:r>
                <a:r>
                  <a:rPr lang="en-US" sz="2200" dirty="0">
                    <a:sym typeface="Wingdings" panose="05000000000000000000" pitchFamily="2" charset="2"/>
                  </a:rPr>
                  <a:t>used for getting eigenvalues</a:t>
                </a: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3115EE88-4BE0-43AB-8669-FE02D80033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600200"/>
                <a:ext cx="8610600" cy="4876800"/>
              </a:xfrm>
              <a:blipFill>
                <a:blip r:embed="rId5"/>
                <a:stretch>
                  <a:fillRect l="-991" t="-1000" r="-8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767CE8-E90E-ED84-5845-A5E17A94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7DC700-15FD-F325-9A9A-AD1E484729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2400" y="83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8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03"/>
    </mc:Choice>
    <mc:Fallback>
      <p:transition spd="slow" advTm="65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83010-1A45-4C00-DE51-18C46AE52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1B4F9BE2-24FE-C670-F6A6-58F6E11A90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Characteristic Equations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5C46621B-90CB-A446-BCC4-E0D72AC9325F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52400" y="1600200"/>
                <a:ext cx="87630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b="0" dirty="0">
                    <a:sym typeface="Wingdings" panose="05000000000000000000" pitchFamily="2" charset="2"/>
                  </a:rPr>
                  <a:t>Obtain the eigenvalues for matrix </a:t>
                </a:r>
                <a:r>
                  <a:rPr lang="en-US" b="0" dirty="0">
                    <a:sym typeface="Wingdings" panose="05000000000000000000" pitchFamily="2" charset="2"/>
                  </a:rPr>
                  <a:t>[[0,2],[2,3]]  (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3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)</a:t>
                </a:r>
                <a:r>
                  <a:rPr lang="en-US" i="1" dirty="0">
                    <a:sym typeface="Wingdings" panose="05000000000000000000" pitchFamily="2" charset="2"/>
                  </a:rPr>
                  <a:t> </a:t>
                </a:r>
              </a:p>
              <a:p>
                <a:pPr mar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sz="2500" i="1" dirty="0">
                    <a:sym typeface="Wingdings" panose="05000000000000000000" pitchFamily="2" charset="2"/>
                  </a:rPr>
                  <a:t> </a:t>
                </a:r>
              </a:p>
              <a:p>
                <a:pPr marL="0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sz="2500" b="1" i="1" dirty="0">
                    <a:sym typeface="Wingdings" panose="05000000000000000000" pitchFamily="2" charset="2"/>
                  </a:rPr>
                  <a:t>characteristic equation produces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3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𝜆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𝜆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 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𝜆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3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𝜆</m:t>
                              </m:r>
                            </m:e>
                          </m:mr>
                        </m:m>
                      </m:e>
                    </m:d>
                    <m:r>
                      <m:rPr>
                        <m:nor/>
                      </m:rPr>
                      <a:rPr lang="en-US" i="1" dirty="0">
                        <a:sym typeface="Wingdings" panose="05000000000000000000" pitchFamily="2" charset="2"/>
                      </a:rPr>
                      <m:t>= 0</m:t>
                    </m:r>
                  </m:oMath>
                </a14:m>
                <a:endParaRPr lang="en-US" i="1" dirty="0">
                  <a:sym typeface="Wingdings" panose="05000000000000000000" pitchFamily="2" charset="2"/>
                </a:endParaRPr>
              </a:p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endParaRPr lang="en-US" sz="2500" i="1" dirty="0"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𝑎𝑑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𝑏𝑐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→−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3−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𝜆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−2×2=</m:t>
                    </m:r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𝜆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−3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−4=</m:t>
                    </m:r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−4)(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+1)</m:t>
                    </m:r>
                  </m:oMath>
                </a14:m>
                <a:endParaRPr lang="en-US" altLang="ko-KR" sz="2200" dirty="0"/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Two eigenvalues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=4,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=−1</m:t>
                    </m:r>
                  </m:oMath>
                </a14:m>
                <a:endParaRPr lang="en-US" altLang="ko-KR" sz="2200" dirty="0"/>
              </a:p>
              <a:p>
                <a:pPr>
                  <a:lnSpc>
                    <a:spcPct val="100000"/>
                  </a:lnSpc>
                </a:pPr>
                <a:endParaRPr lang="en-US" altLang="ko-KR" sz="2200" dirty="0">
                  <a:cs typeface="Calibri" panose="020F0502020204030204" pitchFamily="34" charset="0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altLang="ko-KR" sz="2200" dirty="0">
                  <a:cs typeface="Calibri" panose="020F0502020204030204" pitchFamily="34" charset="0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altLang="ko-KR" sz="2500" dirty="0">
                    <a:cs typeface="Calibri" panose="020F0502020204030204" pitchFamily="34" charset="0"/>
                  </a:rPr>
                  <a:t>	</a:t>
                </a: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5C46621B-90CB-A446-BCC4-E0D72AC932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1600200"/>
                <a:ext cx="8763000" cy="4876800"/>
              </a:xfrm>
              <a:blipFill>
                <a:blip r:embed="rId5"/>
                <a:stretch>
                  <a:fillRect l="-1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53A53A-0E70-3374-3D31-33C7AD7D4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C62EAC-98AA-F598-085C-EAFC9884B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72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9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05"/>
    </mc:Choice>
    <mc:Fallback>
      <p:transition spd="slow" advTm="72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327A4-AB22-B69C-559E-163B5B123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DCBBA193-B1CF-02D4-FC53-8AF5627E1D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Characteristic Equations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008E1057-6D4D-696C-56E7-2D67AB9E5DF1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52400" y="1600200"/>
                <a:ext cx="8763000" cy="4876800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500" b="0" dirty="0">
                    <a:sym typeface="Wingdings" panose="05000000000000000000" pitchFamily="2" charset="2"/>
                  </a:rPr>
                  <a:t>Eigenvectors for </a:t>
                </a:r>
                <a14:m>
                  <m:oMath xmlns:m="http://schemas.openxmlformats.org/officeDocument/2006/math">
                    <m:r>
                      <a:rPr lang="en-US" sz="25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=4,</m:t>
                    </m:r>
                    <m:r>
                      <a:rPr lang="en-US" sz="25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=−1</m:t>
                    </m:r>
                  </m:oMath>
                </a14:m>
                <a:r>
                  <a:rPr lang="en-US" sz="2500" b="0" dirty="0">
                    <a:sym typeface="Wingdings" panose="05000000000000000000" pitchFamily="2" charset="2"/>
                  </a:rPr>
                  <a:t>?</a:t>
                </a: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endParaRPr lang="en-US" sz="2200" i="1" dirty="0">
                  <a:latin typeface="Cambria Math" panose="02040503050406030204" pitchFamily="18" charset="0"/>
                  <a:ea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 marL="342900" lvl="1" indent="0">
                  <a:lnSpc>
                    <a:spcPct val="100000"/>
                  </a:lnSpc>
                  <a:spcBef>
                    <a:spcPct val="0"/>
                  </a:spcBef>
                  <a:buNone/>
                </a:pP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=4 </m:t>
                    </m:r>
                  </m:oMath>
                </a14:m>
                <a:r>
                  <a:rPr lang="en-US" altLang="ko-KR" sz="2200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 </a:t>
                </a:r>
                <a:r>
                  <a:rPr lang="en-US" altLang="ko-KR" sz="2200" dirty="0">
                    <a:latin typeface="Gill Sans MT" panose="020B0502020104020203" pitchFamily="34" charset="0"/>
                  </a:rPr>
                  <a:t>plugged in back to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𝐴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𝜆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𝐼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r>
                  <a:rPr lang="en-US" altLang="ko-KR" sz="2200" dirty="0">
                    <a:latin typeface="Gill Sans MT" panose="020B0502020104020203" pitchFamily="34" charset="0"/>
                  </a:rPr>
                  <a:t> </a:t>
                </a:r>
              </a:p>
              <a:p>
                <a:pPr marL="342900" lvl="1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endParaRPr lang="en-US" sz="2200" b="0" i="1" dirty="0">
                  <a:latin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 marL="342900" lvl="1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200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−4</m:t>
                                </m:r>
                              </m:e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−1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 →−4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1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+2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𝑥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2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=0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𝑎𝑛𝑑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 2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1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−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𝑥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2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=0</m:t>
                      </m:r>
                    </m:oMath>
                  </m:oMathPara>
                </a14:m>
                <a:endParaRPr lang="en-US" altLang="ko-KR" sz="2200" dirty="0">
                  <a:latin typeface="Gill Sans MT" panose="020B0502020104020203" pitchFamily="34" charset="0"/>
                </a:endParaRPr>
              </a:p>
              <a:p>
                <a:pPr marL="342900" lvl="1" indent="0"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endParaRPr lang="en-US" altLang="ko-KR" sz="2200" dirty="0">
                  <a:latin typeface="Gill Sans MT" panose="020B0502020104020203" pitchFamily="34" charset="0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Therefore, the first eigenvector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200" b="0" dirty="0">
                    <a:sym typeface="Wingdings" panose="05000000000000000000" pitchFamily="2" charset="2"/>
                  </a:rPr>
                  <a:t> where symbol k</a:t>
                </a:r>
                <a:r>
                  <a:rPr lang="en-US" sz="2200" b="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b="0" dirty="0">
                    <a:sym typeface="Wingdings" panose="05000000000000000000" pitchFamily="2" charset="2"/>
                  </a:rPr>
                  <a:t> is a scalar (k1≠0)</a:t>
                </a: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b="0" dirty="0">
                    <a:sym typeface="Wingdings" panose="05000000000000000000" pitchFamily="2" charset="2"/>
                  </a:rPr>
                  <a:t>Verification: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  <m:m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3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4</m:t>
                              </m:r>
                            </m:e>
                          </m:m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8</m:t>
                              </m:r>
                            </m:e>
                          </m:mr>
                        </m:m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=4</m:t>
                    </m:r>
                    <m:d>
                      <m:dPr>
                        <m:begChr m:val="["/>
                        <m:endChr m:val="]"/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200" dirty="0">
                  <a:ea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endParaRPr lang="en-US" sz="2200" b="0" dirty="0">
                  <a:sym typeface="Wingdings" panose="05000000000000000000" pitchFamily="2" charset="2"/>
                </a:endParaRPr>
              </a:p>
              <a:p>
                <a:pPr lvl="1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  <a:sym typeface="Wingdings" panose="05000000000000000000" pitchFamily="2" charset="2"/>
                  </a:rPr>
                  <a:t>For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=−1→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𝑠𝑒𝑐𝑜𝑛𝑑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𝑒𝑖𝑔𝑒𝑛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𝑣𝑒𝑐𝑡𝑜𝑟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−2</m:t>
                              </m:r>
                            </m:e>
                          </m:mr>
                          <m:m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200" i="1" dirty="0">
                    <a:latin typeface="Cambria Math" panose="02040503050406030204" pitchFamily="18" charset="0"/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  <a:sym typeface="Wingdings" panose="05000000000000000000" pitchFamily="2" charset="2"/>
                  </a:rPr>
                  <a:t>: do the same</a:t>
                </a:r>
              </a:p>
              <a:p>
                <a:pPr marL="342900" lvl="1" indent="0">
                  <a:lnSpc>
                    <a:spcPct val="100000"/>
                  </a:lnSpc>
                  <a:buNone/>
                </a:pPr>
                <a:endParaRPr lang="en-US" altLang="ko-KR" sz="2200" dirty="0"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008E1057-6D4D-696C-56E7-2D67AB9E5D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1600200"/>
                <a:ext cx="8763000" cy="4876800"/>
              </a:xfrm>
              <a:blipFill>
                <a:blip r:embed="rId5"/>
                <a:stretch>
                  <a:fillRect l="-974" t="-1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93ED3-B5D7-1527-D5AB-3F20A7C4C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AA23227-A220-34BE-0ABA-1EC5B5E5BEE2}"/>
              </a:ext>
            </a:extLst>
          </p:cNvPr>
          <p:cNvCxnSpPr/>
          <p:nvPr/>
        </p:nvCxnSpPr>
        <p:spPr>
          <a:xfrm>
            <a:off x="3810000" y="3524250"/>
            <a:ext cx="40386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681FD8C-390F-3A2C-9A44-235430753EE6}"/>
              </a:ext>
            </a:extLst>
          </p:cNvPr>
          <p:cNvSpPr txBox="1"/>
          <p:nvPr/>
        </p:nvSpPr>
        <p:spPr>
          <a:xfrm>
            <a:off x="4495800" y="3581400"/>
            <a:ext cx="2916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Both indicating that x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 = 2x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C5143A-483C-7EA5-1F32-96D251CC97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83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9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66"/>
    </mc:Choice>
    <mc:Fallback>
      <p:transition spd="slow" advTm="84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FFE0A-2D28-1266-C77B-AD69DDC43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1D716F8C-A7A1-9351-4E8B-BBD0CEE5D4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Power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A440E366-4F78-3E4E-1996-A23B950A6BE5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04800" y="1447800"/>
                <a:ext cx="8610600" cy="4876800"/>
              </a:xfrm>
            </p:spPr>
            <p:txBody>
              <a:bodyPr>
                <a:noAutofit/>
              </a:bodyPr>
              <a:lstStyle/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500" b="0" dirty="0">
                    <a:sym typeface="Wingdings" panose="05000000000000000000" pitchFamily="2" charset="2"/>
                  </a:rPr>
                  <a:t>Finding the largest eigenvalue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Sometimes, only require to find the largest dominant eigenvalue and its corresponding eigenvector.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Power method: iterative method that will converge to the largest eigenvalue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Let A be n x n matrix that has n real eigenvalues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2</a:t>
                </a:r>
                <a:r>
                  <a:rPr lang="en-US" sz="2200" dirty="0">
                    <a:sym typeface="Wingdings" panose="05000000000000000000" pitchFamily="2" charset="2"/>
                  </a:rPr>
                  <a:t>, …</a:t>
                </a:r>
                <a:r>
                  <a:rPr lang="en-US" sz="22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𝜆</m:t>
                    </m:r>
                  </m:oMath>
                </a14:m>
                <a:r>
                  <a:rPr lang="en-US" sz="2200" baseline="-25000" dirty="0">
                    <a:sym typeface="Wingdings" panose="05000000000000000000" pitchFamily="2" charset="2"/>
                  </a:rPr>
                  <a:t>n</a:t>
                </a:r>
                <a:r>
                  <a:rPr lang="en-US" sz="2200" dirty="0">
                    <a:sym typeface="Wingdings" panose="05000000000000000000" pitchFamily="2" charset="2"/>
                  </a:rPr>
                  <a:t> and the corresponding linearly independent eigenvectors v</a:t>
                </a:r>
                <a:r>
                  <a:rPr lang="en-US" sz="2200" baseline="-25000" dirty="0">
                    <a:sym typeface="Wingdings" panose="05000000000000000000" pitchFamily="2" charset="2"/>
                  </a:rPr>
                  <a:t>1</a:t>
                </a:r>
                <a:r>
                  <a:rPr lang="en-US" sz="2200" dirty="0">
                    <a:sym typeface="Wingdings" panose="05000000000000000000" pitchFamily="2" charset="2"/>
                  </a:rPr>
                  <a:t>, v</a:t>
                </a:r>
                <a:r>
                  <a:rPr lang="en-US" sz="2200" baseline="-25000" dirty="0">
                    <a:sym typeface="Wingdings" panose="05000000000000000000" pitchFamily="2" charset="2"/>
                  </a:rPr>
                  <a:t>2</a:t>
                </a:r>
                <a:r>
                  <a:rPr lang="en-US" sz="2200" dirty="0">
                    <a:sym typeface="Wingdings" panose="05000000000000000000" pitchFamily="2" charset="2"/>
                  </a:rPr>
                  <a:t>, … </a:t>
                </a:r>
                <a:r>
                  <a:rPr lang="en-US" sz="2200" dirty="0" err="1">
                    <a:sym typeface="Wingdings" panose="05000000000000000000" pitchFamily="2" charset="2"/>
                  </a:rPr>
                  <a:t>v</a:t>
                </a:r>
                <a:r>
                  <a:rPr lang="en-US" sz="2200" baseline="-25000" dirty="0" err="1">
                    <a:sym typeface="Wingdings" panose="05000000000000000000" pitchFamily="2" charset="2"/>
                  </a:rPr>
                  <a:t>n</a:t>
                </a:r>
                <a:r>
                  <a:rPr lang="en-US" sz="2200" dirty="0" err="1">
                    <a:sym typeface="Wingdings" panose="05000000000000000000" pitchFamily="2" charset="2"/>
                  </a:rPr>
                  <a:t>.</a:t>
                </a:r>
                <a:endParaRPr lang="en-US" sz="2200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Since Eigenvalues are scalars, we can rank them as follows:</a:t>
                </a: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endParaRPr lang="en-US" sz="2200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endParaRPr lang="en-US" sz="2200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sz="2200" dirty="0">
                    <a:sym typeface="Wingdings" panose="05000000000000000000" pitchFamily="2" charset="2"/>
                  </a:rPr>
                  <a:t>Eigenvectors: assumed to be linearly independent and they are a set of basis vectors                                                    where c1 ≠ 0. If c1 = 0, we have to choose another initial vector to make c1 ≠ 0 true.</a:t>
                </a:r>
              </a:p>
              <a:p>
                <a:pPr lvl="2" eaLnBrk="1" hangingPunct="1">
                  <a:lnSpc>
                    <a:spcPct val="100000"/>
                  </a:lnSpc>
                  <a:spcBef>
                    <a:spcPct val="0"/>
                  </a:spcBef>
                </a:pPr>
                <a:endParaRPr lang="en-US" sz="1800" i="1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9219" name="Rectangle 3">
                <a:extLst>
                  <a:ext uri="{FF2B5EF4-FFF2-40B4-BE49-F238E27FC236}">
                    <a16:creationId xmlns:a16="http://schemas.microsoft.com/office/drawing/2014/main" id="{A440E366-4F78-3E4E-1996-A23B950A6B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447800"/>
                <a:ext cx="8610600" cy="4876800"/>
              </a:xfrm>
              <a:blipFill>
                <a:blip r:embed="rId5"/>
                <a:stretch>
                  <a:fillRect l="-991" t="-1000" r="-9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9B354-21DE-5CC1-FFAE-714FCA4CB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550EF-C850-B12A-3492-14261B1092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4200" y="4334436"/>
            <a:ext cx="2743200" cy="4083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76CA2-4562-C762-AE93-DDBEB40D00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9035" y="5217461"/>
            <a:ext cx="3124200" cy="400337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E83F2E-357E-F871-9CBF-A34A09025D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010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58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61"/>
    </mc:Choice>
    <mc:Fallback>
      <p:transition spd="slow" advTm="72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4902</TotalTime>
  <Words>936</Words>
  <Application>Microsoft Office PowerPoint</Application>
  <PresentationFormat>On-screen Show (4:3)</PresentationFormat>
  <Paragraphs>132</Paragraphs>
  <Slides>18</Slides>
  <Notes>18</Notes>
  <HiddenSlides>0</HiddenSlides>
  <MMClips>15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Gill Sans MT</vt:lpstr>
      <vt:lpstr>Times New Roman</vt:lpstr>
      <vt:lpstr>Wingdings</vt:lpstr>
      <vt:lpstr>Theme1</vt:lpstr>
      <vt:lpstr>Chapter 15 Eigenvalues and Eigenvectors</vt:lpstr>
      <vt:lpstr>Introduction</vt:lpstr>
      <vt:lpstr>Eigenvalues and Eigenvectors</vt:lpstr>
      <vt:lpstr>Motivation of Eigenvalues and Eigenvectors</vt:lpstr>
      <vt:lpstr>Motivation of Eigenvalues and Eigenvectors (cont.)</vt:lpstr>
      <vt:lpstr>Characteristic Equations</vt:lpstr>
      <vt:lpstr>Characteristic Equations (cont.)</vt:lpstr>
      <vt:lpstr>Characteristic Equations (cont.)</vt:lpstr>
      <vt:lpstr>Power Method</vt:lpstr>
      <vt:lpstr>Power Method (cont.)</vt:lpstr>
      <vt:lpstr>Example</vt:lpstr>
      <vt:lpstr>Inverse Power Method</vt:lpstr>
      <vt:lpstr>The Shifted Power Method</vt:lpstr>
      <vt:lpstr>QR Method</vt:lpstr>
      <vt:lpstr>QR Method (cont.)</vt:lpstr>
      <vt:lpstr>QR Method in Python</vt:lpstr>
      <vt:lpstr>QR Method in Python (cont.)</vt:lpstr>
      <vt:lpstr>Eigenvalues and Eigenvectors in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2024-05-03T14:33:57Z</dcterms:modified>
</cp:coreProperties>
</file>

<file path=docProps/thumbnail.jpeg>
</file>